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80" r:id="rId5"/>
    <p:sldId id="317" r:id="rId6"/>
    <p:sldId id="318" r:id="rId7"/>
    <p:sldId id="332" r:id="rId8"/>
    <p:sldId id="319" r:id="rId9"/>
    <p:sldId id="320" r:id="rId10"/>
    <p:sldId id="321" r:id="rId11"/>
    <p:sldId id="333" r:id="rId12"/>
    <p:sldId id="334" r:id="rId13"/>
    <p:sldId id="335" r:id="rId14"/>
    <p:sldId id="336" r:id="rId15"/>
    <p:sldId id="337" r:id="rId16"/>
    <p:sldId id="339" r:id="rId17"/>
    <p:sldId id="338" r:id="rId18"/>
    <p:sldId id="340" r:id="rId19"/>
    <p:sldId id="290" r:id="rId20"/>
    <p:sldId id="31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5B1"/>
    <a:srgbClr val="000099"/>
    <a:srgbClr val="132399"/>
    <a:srgbClr val="3333CC"/>
    <a:srgbClr val="FF00FF"/>
    <a:srgbClr val="195083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BDED9D-28D4-F6B0-6B01-E2AF0B4999B5}" v="7" dt="2022-11-14T08:28:05.5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10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71345-5B47-498F-BEC9-576AA4AFC82A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D847D-C23B-4760-9CB2-0AF6276CC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0294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BDF68-15BA-4E4C-A56D-4BD3F604EA50}" type="datetimeFigureOut">
              <a:rPr lang="en-US" smtClean="0"/>
              <a:t>11/15/2022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E0077-AF7D-44AA-87B0-D2BCC242E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8201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6932C7-9B81-462F-B12F-435E276779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135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2258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5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00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7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6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5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9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105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9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239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8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2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D6641-C3BC-4E85-837D-E12CA06EB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37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gif"/><Relationship Id="rId7" Type="http://schemas.openxmlformats.org/officeDocument/2006/relationships/image" Target="../media/image21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12" Type="http://schemas.openxmlformats.org/officeDocument/2006/relationships/image" Target="../media/image23.gif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8.png"/><Relationship Id="rId11" Type="http://schemas.openxmlformats.org/officeDocument/2006/relationships/image" Target="../media/image3.png"/><Relationship Id="rId5" Type="http://schemas.openxmlformats.org/officeDocument/2006/relationships/image" Target="../media/image17.gif"/><Relationship Id="rId10" Type="http://schemas.openxmlformats.org/officeDocument/2006/relationships/image" Target="../media/image22.png"/><Relationship Id="rId4" Type="http://schemas.openxmlformats.org/officeDocument/2006/relationships/image" Target="../media/image15.gif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rtholud.com/conjugaison/present_de_l_indicatif/etre_1.php" TargetMode="External"/><Relationship Id="rId3" Type="http://schemas.openxmlformats.org/officeDocument/2006/relationships/hyperlink" Target="https://www.francaisfacile.com/exercices/exercice-francais-2/exercice-francais-35571.php" TargetMode="External"/><Relationship Id="rId7" Type="http://schemas.openxmlformats.org/officeDocument/2006/relationships/hyperlink" Target="https://fog.ccsf.edu/~creitan/q2etreavoir.htm" TargetMode="External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epointdufle.net/ressources_fle/present_avoir_etre.htm#.UlfUZtJHJrQ" TargetMode="External"/><Relationship Id="rId5" Type="http://schemas.openxmlformats.org/officeDocument/2006/relationships/hyperlink" Target="https://unetassedefle.weebly.com/tests-deacutebutants-le-verbe-ecirctre-au-preacutesent.html" TargetMode="External"/><Relationship Id="rId4" Type="http://schemas.openxmlformats.org/officeDocument/2006/relationships/hyperlink" Target="https://www.liveworksheets.com/worksheets/fr/Fran%C3%A7ais_Langue_%C3%89trang%C3%A8re_(FLE)/Le_verbe_%C3%AAtre/Le_verbe_etre_aq1032426u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unetassedefle.weebly.com/tests-deacutebutants-le-verbe-ecirctre-au-preacutesent.html" TargetMode="External"/><Relationship Id="rId3" Type="http://schemas.openxmlformats.org/officeDocument/2006/relationships/hyperlink" Target="https://www.liveworksheets.com/worksheets/fr/Fran%C3%A7ais_Langue_%C3%89trang%C3%A8re_(FLE)/Fournitures_scolaires/Revision_nd54007ou" TargetMode="External"/><Relationship Id="rId7" Type="http://schemas.openxmlformats.org/officeDocument/2006/relationships/hyperlink" Target="https://www.liveworksheets.com/worksheets/fr/Fran%C3%A7ais_Langue_%C3%89trang%C3%A8re_(FLE)/Le_verbe_%C3%AAtre/Le_verbe_etre_aq1032426us" TargetMode="External"/><Relationship Id="rId2" Type="http://schemas.openxmlformats.org/officeDocument/2006/relationships/hyperlink" Target="https://www.google.com/search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rancaisfacile.com/exercices/exercice-francais-2/exercice-francais-35571.php" TargetMode="External"/><Relationship Id="rId5" Type="http://schemas.openxmlformats.org/officeDocument/2006/relationships/hyperlink" Target="https://www.liveworksheets.com/worksheets/fr/Fran%C3%A7ais_Langue_%C3%89trang%C3%A8re_(FLE)/Le_mat%C3%A9riel_scolaire/Le_mat%C3%A9riel_scolaire_rm1488680bv" TargetMode="External"/><Relationship Id="rId10" Type="http://schemas.openxmlformats.org/officeDocument/2006/relationships/hyperlink" Target="https://fog.ccsf.edu/~creitan/q2etreavoir.htm" TargetMode="External"/><Relationship Id="rId4" Type="http://schemas.openxmlformats.org/officeDocument/2006/relationships/hyperlink" Target="https://www.liveworksheets.com/worksheets/fr/Fran%C3%A7ais_Langue_%C3%89trang%C3%A8re_(FLE)/Le_mat%C3%A9riel_scolaire/Le_mat%C3%A9riel_scolaire_xy1486080fp" TargetMode="External"/><Relationship Id="rId9" Type="http://schemas.openxmlformats.org/officeDocument/2006/relationships/hyperlink" Target="https://www.lepointdufle.net/ressources_fle/present_avoir_etre.htm#.UlfUZtJHJr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gif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99417" y="463359"/>
            <a:ext cx="8871098" cy="1620837"/>
          </a:xfrm>
        </p:spPr>
        <p:txBody>
          <a:bodyPr/>
          <a:lstStyle/>
          <a:p>
            <a:r>
              <a:rPr lang="fr-FR" b="1" dirty="0">
                <a:solidFill>
                  <a:srgbClr val="003399"/>
                </a:solidFill>
                <a:latin typeface="Comic Sans MS" panose="030F0702030302020204" pitchFamily="66" charset="0"/>
              </a:rPr>
              <a:t>Amis et compagnie 1</a:t>
            </a:r>
            <a:endParaRPr lang="en-US" b="1" dirty="0">
              <a:solidFill>
                <a:srgbClr val="00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9417" y="4037973"/>
            <a:ext cx="8432378" cy="740856"/>
          </a:xfrm>
        </p:spPr>
        <p:txBody>
          <a:bodyPr/>
          <a:lstStyle/>
          <a:p>
            <a:r>
              <a:rPr lang="fr-FR" dirty="0">
                <a:solidFill>
                  <a:srgbClr val="003399"/>
                </a:solidFill>
                <a:latin typeface="Comic Sans MS" panose="030F0702030302020204" pitchFamily="66" charset="0"/>
              </a:rPr>
              <a:t>CLE INTERNETIONAL</a:t>
            </a:r>
            <a:endParaRPr lang="en-US" dirty="0">
              <a:solidFill>
                <a:srgbClr val="003399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9A79D-DD98-4471-9A98-E420A07C5961}" type="datetime1">
              <a:rPr lang="en-US" smtClean="0"/>
              <a:t>11/15/2022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53F38-B5C6-4944-931C-1DE6C5722373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94050" y="2460452"/>
            <a:ext cx="645795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003399"/>
                </a:solidFill>
                <a:latin typeface="Comic Sans MS" panose="030F0702030302020204" pitchFamily="66" charset="0"/>
              </a:rPr>
              <a:t>Unité 1 leçon 1</a:t>
            </a:r>
            <a:br>
              <a:rPr lang="fr-FR" sz="3200" b="1" dirty="0">
                <a:solidFill>
                  <a:srgbClr val="003399"/>
                </a:solidFill>
                <a:latin typeface="Comic Sans MS" panose="030F0702030302020204" pitchFamily="66" charset="0"/>
              </a:rPr>
            </a:br>
            <a:r>
              <a:rPr lang="fr-FR" sz="3200" b="1" dirty="0">
                <a:solidFill>
                  <a:srgbClr val="003399"/>
                </a:solidFill>
                <a:latin typeface="Comic Sans MS" panose="030F0702030302020204" pitchFamily="66" charset="0"/>
              </a:rPr>
              <a:t>Mes affaires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6949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7349" y="82785"/>
            <a:ext cx="1187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0099"/>
                </a:solidFill>
                <a:latin typeface="Comic Sans MS" panose="030F0702030302020204" pitchFamily="66" charset="0"/>
              </a:rPr>
              <a:t>Écoute et note les lettres dans l’ordre ! Tu as deux écoutes !</a:t>
            </a:r>
            <a:endParaRPr lang="en-US" b="1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349" y="628564"/>
            <a:ext cx="2512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Livre d’élève p.8 N5</a:t>
            </a:r>
            <a:endParaRPr lang="en-US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781" y="189816"/>
            <a:ext cx="1374056" cy="13740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48" y="1112788"/>
            <a:ext cx="1279176" cy="12791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148" y="2896623"/>
            <a:ext cx="3335723" cy="10152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1389" y="3809625"/>
            <a:ext cx="3526388" cy="9027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41200" y="2896623"/>
            <a:ext cx="2612200" cy="9130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97989" y="3809625"/>
            <a:ext cx="2814792" cy="8005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87330" y="2899938"/>
            <a:ext cx="2250902" cy="82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16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47349" y="82785"/>
            <a:ext cx="1187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0099"/>
                </a:solidFill>
                <a:latin typeface="Comic Sans MS" panose="030F0702030302020204" pitchFamily="66" charset="0"/>
              </a:rPr>
              <a:t>Écoute et note les lettres dans l’ordre ! Tu as deux écoutes !</a:t>
            </a:r>
            <a:endParaRPr lang="en-US" b="1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349" y="628564"/>
            <a:ext cx="2512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Livre d’élève p.8 N5</a:t>
            </a:r>
            <a:endParaRPr lang="en-US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781" y="189816"/>
            <a:ext cx="1374056" cy="13740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48" y="1112788"/>
            <a:ext cx="1279176" cy="12791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148" y="2896623"/>
            <a:ext cx="3335723" cy="10152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91389" y="3809625"/>
            <a:ext cx="3526388" cy="9027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1200" y="2896623"/>
            <a:ext cx="2612200" cy="91300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97989" y="3809625"/>
            <a:ext cx="2814792" cy="8005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87330" y="2899938"/>
            <a:ext cx="2250902" cy="8202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683871" y="1112788"/>
            <a:ext cx="3891930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solution</a:t>
            </a:r>
            <a:endParaRPr lang="en-US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25 Дорожка 2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870865" y="1365119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68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4869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 animBg="1"/>
      <p:bldP spid="1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45397" y="356461"/>
            <a:ext cx="878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105B1"/>
                </a:solidFill>
                <a:latin typeface="Comic Sans MS" panose="030F0702030302020204" pitchFamily="66" charset="0"/>
              </a:rPr>
              <a:t>Verbe </a:t>
            </a:r>
            <a:r>
              <a:rPr lang="fr-FR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être</a:t>
            </a:r>
            <a:r>
              <a:rPr lang="fr-FR" sz="3200" b="1" dirty="0">
                <a:solidFill>
                  <a:srgbClr val="0105B1"/>
                </a:solidFill>
                <a:latin typeface="Comic Sans MS" panose="030F0702030302020204" pitchFamily="66" charset="0"/>
              </a:rPr>
              <a:t> au présent</a:t>
            </a:r>
            <a:endParaRPr lang="en-US" sz="3200" b="1" dirty="0">
              <a:solidFill>
                <a:srgbClr val="0105B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974895"/>
              </p:ext>
            </p:extLst>
          </p:nvPr>
        </p:nvGraphicFramePr>
        <p:xfrm>
          <a:off x="1844298" y="2313356"/>
          <a:ext cx="7742264" cy="3352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71132">
                  <a:extLst>
                    <a:ext uri="{9D8B030D-6E8A-4147-A177-3AD203B41FA5}">
                      <a16:colId xmlns:a16="http://schemas.microsoft.com/office/drawing/2014/main" val="121013078"/>
                    </a:ext>
                  </a:extLst>
                </a:gridCol>
                <a:gridCol w="3871132">
                  <a:extLst>
                    <a:ext uri="{9D8B030D-6E8A-4147-A177-3AD203B41FA5}">
                      <a16:colId xmlns:a16="http://schemas.microsoft.com/office/drawing/2014/main" val="6886214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4000" dirty="0">
                          <a:latin typeface="Comic Sans MS" panose="030F0702030302020204" pitchFamily="66" charset="0"/>
                        </a:rPr>
                        <a:t>Je suis</a:t>
                      </a:r>
                      <a:endParaRPr lang="en-US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0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Nous sommes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fr-FR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761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0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Tu es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0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Vous êtes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818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4000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Il est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0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Ils sont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054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0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Elle est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0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Elles sont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710496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32935" y="166606"/>
            <a:ext cx="2459064" cy="24613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45397" y="941236"/>
            <a:ext cx="8400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>
                <a:solidFill>
                  <a:srgbClr val="00B050"/>
                </a:solidFill>
              </a:rPr>
              <a:t>მოუსმინე და უყურე ვიდეოს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122" y="998440"/>
            <a:ext cx="1905000" cy="13144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15749" y="1476446"/>
            <a:ext cx="63654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https://www.podcastfrancaisfacile.com/cours/verbe-etre-questions-reponses-de-base.html</a:t>
            </a:r>
          </a:p>
        </p:txBody>
      </p:sp>
    </p:spTree>
    <p:extLst>
      <p:ext uri="{BB962C8B-B14F-4D97-AF65-F5344CB8AC3E}">
        <p14:creationId xmlns:p14="http://schemas.microsoft.com/office/powerpoint/2010/main" val="3229092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45397" y="356461"/>
            <a:ext cx="878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0105B1"/>
                </a:solidFill>
                <a:latin typeface="Comic Sans MS" panose="030F0702030302020204" pitchFamily="66" charset="0"/>
              </a:rPr>
              <a:t>Verbe </a:t>
            </a:r>
            <a:r>
              <a:rPr lang="fr-FR" sz="3200" b="1" dirty="0">
                <a:solidFill>
                  <a:srgbClr val="00B050"/>
                </a:solidFill>
                <a:latin typeface="Comic Sans MS" panose="030F0702030302020204" pitchFamily="66" charset="0"/>
              </a:rPr>
              <a:t>être</a:t>
            </a:r>
            <a:r>
              <a:rPr lang="fr-FR" sz="3200" b="1" dirty="0">
                <a:solidFill>
                  <a:srgbClr val="0105B1"/>
                </a:solidFill>
                <a:latin typeface="Comic Sans MS" panose="030F0702030302020204" pitchFamily="66" charset="0"/>
              </a:rPr>
              <a:t> au présent</a:t>
            </a:r>
            <a:endParaRPr lang="en-US" sz="3200" b="1" dirty="0">
              <a:solidFill>
                <a:srgbClr val="0105B1"/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679799"/>
              </p:ext>
            </p:extLst>
          </p:nvPr>
        </p:nvGraphicFramePr>
        <p:xfrm>
          <a:off x="1844298" y="2313356"/>
          <a:ext cx="7742264" cy="3078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71132">
                  <a:extLst>
                    <a:ext uri="{9D8B030D-6E8A-4147-A177-3AD203B41FA5}">
                      <a16:colId xmlns:a16="http://schemas.microsoft.com/office/drawing/2014/main" val="121013078"/>
                    </a:ext>
                  </a:extLst>
                </a:gridCol>
                <a:gridCol w="3871132">
                  <a:extLst>
                    <a:ext uri="{9D8B030D-6E8A-4147-A177-3AD203B41FA5}">
                      <a16:colId xmlns:a16="http://schemas.microsoft.com/office/drawing/2014/main" val="68862143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4000" dirty="0">
                          <a:latin typeface="Comic Sans MS" panose="030F0702030302020204" pitchFamily="66" charset="0"/>
                        </a:rPr>
                        <a:t>Je ...</a:t>
                      </a:r>
                      <a:endParaRPr lang="en-US" sz="40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0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Nous …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  <a:p>
                      <a:endParaRPr lang="fr-FR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3761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0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Tu …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0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Vous</a:t>
                      </a:r>
                      <a:r>
                        <a:rPr lang="fr-FR" sz="4000" b="1" baseline="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…</a:t>
                      </a:r>
                      <a:endParaRPr lang="fr-FR" sz="4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818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4000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Il est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0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Ils sont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0549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0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Elle est</a:t>
                      </a:r>
                      <a:endParaRPr lang="en-US" sz="40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4000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Elles sont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710496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2900962" y="1178885"/>
            <a:ext cx="63654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0099"/>
                </a:solidFill>
                <a:latin typeface="Comic Sans MS" panose="030F0702030302020204" pitchFamily="66" charset="0"/>
              </a:rPr>
              <a:t>Le verbe être - écris et complète le tableau ! </a:t>
            </a:r>
            <a:endParaRPr lang="en-US" b="1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43704" y="1706375"/>
            <a:ext cx="3750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Cahier d’activité p.7 ex.2</a:t>
            </a:r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225" y="164868"/>
            <a:ext cx="2070315" cy="15527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20691" y="2290030"/>
            <a:ext cx="1217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suis</a:t>
            </a:r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20691" y="3254544"/>
            <a:ext cx="14103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22209" y="2313356"/>
            <a:ext cx="2092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sommes</a:t>
            </a:r>
            <a:endParaRPr lang="en-US" sz="36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86167" y="3254544"/>
            <a:ext cx="23643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êtes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7" y="134885"/>
            <a:ext cx="2529792" cy="191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8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944677" y="239032"/>
            <a:ext cx="8260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0099"/>
                </a:solidFill>
                <a:latin typeface="Comic Sans MS" panose="030F0702030302020204" pitchFamily="66" charset="0"/>
              </a:rPr>
              <a:t>Le verbe être - écris et complète le tableau ! </a:t>
            </a:r>
            <a:endParaRPr lang="en-US" sz="2400" b="1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5883" y="1254318"/>
            <a:ext cx="37505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Cahier d’activité p.7 ex.2</a:t>
            </a:r>
            <a:endParaRPr lang="en-US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451" y="2485048"/>
            <a:ext cx="11088062" cy="20869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08" y="239032"/>
            <a:ext cx="2590825" cy="188423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93749" y="2485048"/>
            <a:ext cx="12521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93749" y="3115613"/>
            <a:ext cx="1425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suis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27742" y="2485048"/>
            <a:ext cx="1844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Moi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09668" y="3115613"/>
            <a:ext cx="1673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êtes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46575" y="3750590"/>
            <a:ext cx="1673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sommes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92651" y="3936569"/>
            <a:ext cx="1487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qui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74975" y="1207963"/>
            <a:ext cx="3891930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solution</a:t>
            </a:r>
            <a:endParaRPr lang="en-US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98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7" grpId="0" animBg="1"/>
      <p:bldP spid="1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>
                <a:solidFill>
                  <a:srgbClr val="0105B1"/>
                </a:solidFill>
                <a:latin typeface="Comic Sans MS" panose="030F0702030302020204" pitchFamily="66" charset="0"/>
              </a:rPr>
              <a:t>Verbe être</a:t>
            </a:r>
            <a:endParaRPr lang="en-US" sz="3600" b="1" dirty="0">
              <a:solidFill>
                <a:srgbClr val="0105B1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760" y="132651"/>
            <a:ext cx="3003732" cy="17271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3508" y="1367522"/>
            <a:ext cx="80746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  <a:hlinkClick r:id="rId3"/>
              </a:rPr>
              <a:t>https://www.francaisfacile.com/exercices/exercice-francais-2/exercice-francais-35571.php</a:t>
            </a:r>
            <a:r>
              <a:rPr lang="en-US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03508" y="2013853"/>
            <a:ext cx="88404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  <a:hlinkClick r:id="rId4"/>
              </a:rPr>
              <a:t>https://www.liveworksheets.com/worksheets/fr/Fran%C3%A7ais_Langue_%C3%89trang%C3%A8re_(FLE)/Le_verbe_%C3%AAtre/Le_verbe_etre_aq1032426us</a:t>
            </a:r>
            <a:r>
              <a:rPr lang="en-US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949" y="3091239"/>
            <a:ext cx="8679051" cy="660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  <a:hlinkClick r:id="rId5"/>
              </a:rPr>
              <a:t>https://unetassedefle.weebly.com/tests-deacutebutants-le-verbe-ecirctre-au-preacutesent.html</a:t>
            </a:r>
            <a:r>
              <a:rPr lang="en-US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949" y="3971706"/>
            <a:ext cx="8958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  <a:hlinkClick r:id="rId6"/>
              </a:rPr>
              <a:t>https://www.lepointdufle.net/ressources_fle/present_avoir_etre.htm#.UlfUZtJHJrQ</a:t>
            </a:r>
            <a:r>
              <a:rPr lang="en-US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949" y="4864426"/>
            <a:ext cx="62044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  <a:hlinkClick r:id="rId7"/>
              </a:rPr>
              <a:t>https://fog.ccsf.edu/~creitan/q2etreavoir.htm</a:t>
            </a:r>
            <a:r>
              <a:rPr lang="en-US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200" y="5329394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  <a:hlinkClick r:id="rId8"/>
              </a:rPr>
              <a:t>https://www.ortholud.com/conjugaison/present_de_l_indicatif/etre_1.php</a:t>
            </a:r>
            <a:r>
              <a:rPr lang="en-US" dirty="0"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90635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fld id="{00000000-1234-1234-1234-123412341234}" type="slidenum">
              <a:rPr lang="en"/>
              <a:pPr/>
              <a:t>16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973" y="919347"/>
            <a:ext cx="3776353" cy="377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87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3467" y="321734"/>
            <a:ext cx="10905066" cy="1135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გამოყენებული ლიტერატურა: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3467" y="1782981"/>
            <a:ext cx="10905066" cy="4393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Amis et Compagnie 1 – CLE INTERNATIONAL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hlinkClick r:id="rId2"/>
              </a:rPr>
              <a:t>https://www.google.com/search</a:t>
            </a:r>
            <a:r>
              <a:rPr lang="en-US" sz="1600"/>
              <a:t> - pour image et gif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hlinkClick r:id="rId3"/>
              </a:rPr>
              <a:t>https://www.liveworksheets.com/worksheets/fr/Fran%C3%A7ais_Langue_%C3%89trang%C3%A8re_(FLE)/Fournitures_scolaires/Revision_nd54007ou</a:t>
            </a:r>
            <a:endParaRPr lang="en-US" sz="160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hlinkClick r:id="rId4"/>
              </a:rPr>
              <a:t>https://www.liveworksheets.com/worksheets/fr/Fran%C3%A7ais_Langue_%C3%89trang%C3%A8re_(FLE)/Le_mat%C3%A9riel_scolaire/Le_mat%C3%A9riel_scolaire_xy1486080fp</a:t>
            </a:r>
            <a:endParaRPr lang="en-US" sz="160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hlinkClick r:id="rId5"/>
              </a:rPr>
              <a:t>https://www.liveworksheets.com/worksheets/fr/Fran%C3%A7ais_Langue_%C3%89trang%C3%A8re_(FLE)/Le_mat%C3%A9riel_scolaire/Le_mat%C3%A9riel_scolaire_rm1488680bv</a:t>
            </a:r>
            <a:endParaRPr lang="en-US" sz="160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hlinkClick r:id="rId6"/>
              </a:rPr>
              <a:t>https://www.francaisfacile.com/exercices/exercice-francais-2/exercice-francais-35571.php</a:t>
            </a:r>
            <a:endParaRPr lang="en-US" sz="160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hlinkClick r:id="rId7"/>
              </a:rPr>
              <a:t>https://www.liveworksheets.com/worksheets/fr/Fran%C3%A7ais_Langue_%C3%89trang%C3%A8re_(FLE)/Le_verbe_%C3%AAtre/Le_verbe_etre_aq1032426us</a:t>
            </a:r>
            <a:endParaRPr lang="en-US" sz="160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hlinkClick r:id="rId8"/>
              </a:rPr>
              <a:t>https://unetassedefle.weebly.com/tests-deacutebutants-le-verbe-ecirctre-au-preacutesent.html</a:t>
            </a:r>
            <a:r>
              <a:rPr lang="en-US" sz="1600"/>
              <a:t>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hlinkClick r:id="rId9"/>
              </a:rPr>
              <a:t>https://www.lepointdufle.net/ressources_fle/present_avoir_etre.htm#.UlfUZtJHJrQ</a:t>
            </a:r>
            <a:r>
              <a:rPr lang="en-US" sz="1600"/>
              <a:t> 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>
                <a:hlinkClick r:id="rId10"/>
              </a:rPr>
              <a:t>https://fog.ccsf.edu/~creitan/q2etreavoir.htm</a:t>
            </a:r>
            <a:endParaRPr lang="en-US" sz="160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/>
              <a:t>https://www.ortholud.com/conjugaison/present_de_l_indicatif/etre_1.php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43467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7010BF2-BB9C-4C11-994D-D7469007FC08}" type="datetime1">
              <a:rPr lang="en-US" smtClean="0"/>
              <a:pPr>
                <a:spcAft>
                  <a:spcPts val="600"/>
                </a:spcAft>
              </a:pPr>
              <a:t>11/15/2022</a:t>
            </a:fld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მასწავლებელთა პროფესიული განვითარების ეროვნული ცენტრი 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77153F38-B5C6-4944-931C-1DE6C5722373}" type="slidenum">
              <a:rPr lang="en-US" smtClean="0"/>
              <a:pPr>
                <a:spcAft>
                  <a:spcPts val="600"/>
                </a:spcAft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897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349" y="82785"/>
            <a:ext cx="9430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0099"/>
                </a:solidFill>
                <a:latin typeface="Comic Sans MS" panose="030F0702030302020204" pitchFamily="66" charset="0"/>
              </a:rPr>
              <a:t>Écoute et observe bien ! </a:t>
            </a:r>
            <a:endParaRPr lang="en-US" b="1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349" y="628564"/>
            <a:ext cx="2512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Livre d’élève p.8 N1</a:t>
            </a:r>
            <a:endParaRPr lang="en-US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49" y="1280456"/>
            <a:ext cx="9183263" cy="5338878"/>
          </a:xfrm>
          <a:prstGeom prst="rect">
            <a:avLst/>
          </a:prstGeom>
        </p:spPr>
      </p:pic>
      <p:pic>
        <p:nvPicPr>
          <p:cNvPr id="8" name="22 Дорожка 2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41127" y="198388"/>
            <a:ext cx="609600" cy="609600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33EE5-1F09-49EC-9E57-2A70D87A2ADE}" type="datetime1">
              <a:rPr lang="en-US" smtClean="0"/>
              <a:t>11/15/2022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მასწავლებელთა პროფესიული განვითარების ეროვნული ცენტრი 2022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CDC6-1E96-4091-AD4F-E81913CCCD49}" type="slidenum">
              <a:rPr lang="en-US" smtClean="0"/>
              <a:t>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82785"/>
            <a:ext cx="1905000" cy="1314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739" y="14443"/>
            <a:ext cx="1228241" cy="12282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577676" y="1397235"/>
            <a:ext cx="2170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400" b="1" dirty="0">
                <a:solidFill>
                  <a:srgbClr val="FF0000"/>
                </a:solidFill>
              </a:rPr>
              <a:t>დააკვირდი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16492" y="2122438"/>
            <a:ext cx="48755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Moi, </a:t>
            </a:r>
            <a:r>
              <a:rPr lang="fr-FR" sz="44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je suis….</a:t>
            </a:r>
            <a:endParaRPr lang="en-US" sz="4400" b="1" u="sng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37813" y="2979626"/>
            <a:ext cx="34887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Toi, </a:t>
            </a:r>
            <a:r>
              <a:rPr lang="fr-FR" sz="44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tu es</a:t>
            </a:r>
            <a:r>
              <a:rPr lang="fr-FR" sz="4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…</a:t>
            </a:r>
            <a:endParaRPr lang="en-US" sz="4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99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250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4" grpId="0"/>
      <p:bldP spid="14" grpId="1"/>
      <p:bldP spid="15" grpId="0"/>
      <p:bldP spid="1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550F5B9-399F-4FAD-AE6C-ED65F9A43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062E60F-5CD4-4268-8359-807663468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288350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1248" y="510047"/>
            <a:ext cx="3300984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fr-FR" sz="2200" b="1" dirty="0">
                <a:latin typeface="+mj-lt"/>
                <a:ea typeface="+mj-ea"/>
                <a:cs typeface="+mj-cs"/>
              </a:rPr>
              <a:t>Joue maintenant avec tes voisins ou tes voisines : choisissez des prénoms français ou des identités imaginaires ! </a:t>
            </a:r>
            <a:endParaRPr lang="en-US" sz="2200" b="1" dirty="0">
              <a:latin typeface="+mj-lt"/>
              <a:ea typeface="+mj-ea"/>
              <a:cs typeface="+mj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341EC3-1810-4D33-BA3F-E2D0AA0E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98096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0127CDE-2B99-47A8-BB3C-7D1751910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10864" y="1323863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1144" y="510047"/>
            <a:ext cx="6858000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/>
              <a:t>Livre </a:t>
            </a:r>
            <a:r>
              <a:rPr lang="fr-FR" b="1" dirty="0"/>
              <a:t>d’élève </a:t>
            </a:r>
            <a:r>
              <a:rPr lang="en-US" b="1" dirty="0"/>
              <a:t>p.8 N2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36" y="2606462"/>
            <a:ext cx="3567144" cy="36393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99" y="2633894"/>
            <a:ext cx="3584448" cy="35844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415" y="3086431"/>
            <a:ext cx="3584448" cy="2679374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2F006560-1F7C-436F-83D9-31F2F82DB4FB}" type="datetime1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11/15/2022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მასწავლებელთა პროფესიული განვითარების ეროვნული ცენტრი 2022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82854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A44CDC6-1E96-4091-AD4F-E81913CCCD49}" type="slidenum">
              <a:rPr lang="en-US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00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BDAC5B6-20CE-447F-8BA1-F2274AC7A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1D22B31-BF8F-446B-9009-8A251FB17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3094406 w 12192000"/>
              <a:gd name="connsiteY0" fmla="*/ 283966 h 6858000"/>
              <a:gd name="connsiteX1" fmla="*/ 3038833 w 12192000"/>
              <a:gd name="connsiteY1" fmla="*/ 309661 h 6858000"/>
              <a:gd name="connsiteX2" fmla="*/ 3348384 w 12192000"/>
              <a:gd name="connsiteY2" fmla="*/ 406000 h 6858000"/>
              <a:gd name="connsiteX3" fmla="*/ 2864309 w 12192000"/>
              <a:gd name="connsiteY3" fmla="*/ 355295 h 6858000"/>
              <a:gd name="connsiteX4" fmla="*/ 2856039 w 12192000"/>
              <a:gd name="connsiteY4" fmla="*/ 388058 h 6858000"/>
              <a:gd name="connsiteX5" fmla="*/ 3405794 w 12192000"/>
              <a:gd name="connsiteY5" fmla="*/ 512089 h 6858000"/>
              <a:gd name="connsiteX6" fmla="*/ 3356651 w 12192000"/>
              <a:gd name="connsiteY6" fmla="*/ 531204 h 6858000"/>
              <a:gd name="connsiteX7" fmla="*/ 3064552 w 12192000"/>
              <a:gd name="connsiteY7" fmla="*/ 483228 h 6858000"/>
              <a:gd name="connsiteX8" fmla="*/ 3005765 w 12192000"/>
              <a:gd name="connsiteY8" fmla="*/ 495708 h 6858000"/>
              <a:gd name="connsiteX9" fmla="*/ 3034700 w 12192000"/>
              <a:gd name="connsiteY9" fmla="*/ 553823 h 6858000"/>
              <a:gd name="connsiteX10" fmla="*/ 3161459 w 12192000"/>
              <a:gd name="connsiteY10" fmla="*/ 576445 h 6858000"/>
              <a:gd name="connsiteX11" fmla="*/ 3358949 w 12192000"/>
              <a:gd name="connsiteY11" fmla="*/ 712961 h 6858000"/>
              <a:gd name="connsiteX12" fmla="*/ 3059960 w 12192000"/>
              <a:gd name="connsiteY12" fmla="*/ 696576 h 6858000"/>
              <a:gd name="connsiteX13" fmla="*/ 3007143 w 12192000"/>
              <a:gd name="connsiteY13" fmla="*/ 729732 h 6858000"/>
              <a:gd name="connsiteX14" fmla="*/ 2986935 w 12192000"/>
              <a:gd name="connsiteY14" fmla="*/ 772635 h 6858000"/>
              <a:gd name="connsiteX15" fmla="*/ 2871197 w 12192000"/>
              <a:gd name="connsiteY15" fmla="*/ 808127 h 6858000"/>
              <a:gd name="connsiteX16" fmla="*/ 3053071 w 12192000"/>
              <a:gd name="connsiteY16" fmla="*/ 847913 h 6858000"/>
              <a:gd name="connsiteX17" fmla="*/ 2858796 w 12192000"/>
              <a:gd name="connsiteY17" fmla="*/ 847913 h 6858000"/>
              <a:gd name="connsiteX18" fmla="*/ 2635588 w 12192000"/>
              <a:gd name="connsiteY18" fmla="*/ 820611 h 6858000"/>
              <a:gd name="connsiteX19" fmla="*/ 2397683 w 12192000"/>
              <a:gd name="connsiteY19" fmla="*/ 829190 h 6858000"/>
              <a:gd name="connsiteX20" fmla="*/ 1921874 w 12192000"/>
              <a:gd name="connsiteY20" fmla="*/ 778877 h 6858000"/>
              <a:gd name="connsiteX21" fmla="*/ 1695450 w 12192000"/>
              <a:gd name="connsiteY21" fmla="*/ 782386 h 6858000"/>
              <a:gd name="connsiteX22" fmla="*/ 2954324 w 12192000"/>
              <a:gd name="connsiteY22" fmla="*/ 1120940 h 6858000"/>
              <a:gd name="connsiteX23" fmla="*/ 2890028 w 12192000"/>
              <a:gd name="connsiteY23" fmla="*/ 1195435 h 6858000"/>
              <a:gd name="connsiteX24" fmla="*/ 3153652 w 12192000"/>
              <a:gd name="connsiteY24" fmla="*/ 1276563 h 6858000"/>
              <a:gd name="connsiteX25" fmla="*/ 3218410 w 12192000"/>
              <a:gd name="connsiteY25" fmla="*/ 1356911 h 6858000"/>
              <a:gd name="connsiteX26" fmla="*/ 3137118 w 12192000"/>
              <a:gd name="connsiteY26" fmla="*/ 1349891 h 6858000"/>
              <a:gd name="connsiteX27" fmla="*/ 3067309 w 12192000"/>
              <a:gd name="connsiteY27" fmla="*/ 1365102 h 6858000"/>
              <a:gd name="connsiteX28" fmla="*/ 3096243 w 12192000"/>
              <a:gd name="connsiteY28" fmla="*/ 1467292 h 6858000"/>
              <a:gd name="connsiteX29" fmla="*/ 3468716 w 12192000"/>
              <a:gd name="connsiteY29" fmla="*/ 1599125 h 6858000"/>
              <a:gd name="connsiteX30" fmla="*/ 3502241 w 12192000"/>
              <a:gd name="connsiteY30" fmla="*/ 1642029 h 6858000"/>
              <a:gd name="connsiteX31" fmla="*/ 3457692 w 12192000"/>
              <a:gd name="connsiteY31" fmla="*/ 1672453 h 6858000"/>
              <a:gd name="connsiteX32" fmla="*/ 3337362 w 12192000"/>
              <a:gd name="connsiteY32" fmla="*/ 1688053 h 6858000"/>
              <a:gd name="connsiteX33" fmla="*/ 3505915 w 12192000"/>
              <a:gd name="connsiteY33" fmla="*/ 1834318 h 6858000"/>
              <a:gd name="connsiteX34" fmla="*/ 3567458 w 12192000"/>
              <a:gd name="connsiteY34" fmla="*/ 1874880 h 6858000"/>
              <a:gd name="connsiteX35" fmla="*/ 3672634 w 12192000"/>
              <a:gd name="connsiteY35" fmla="*/ 1937678 h 6858000"/>
              <a:gd name="connsiteX36" fmla="*/ 3674470 w 12192000"/>
              <a:gd name="connsiteY36" fmla="*/ 1956789 h 6858000"/>
              <a:gd name="connsiteX37" fmla="*/ 3531176 w 12192000"/>
              <a:gd name="connsiteY37" fmla="*/ 2024266 h 6858000"/>
              <a:gd name="connsiteX38" fmla="*/ 3272604 w 12192000"/>
              <a:gd name="connsiteY38" fmla="*/ 2005933 h 6858000"/>
              <a:gd name="connsiteX39" fmla="*/ 3654720 w 12192000"/>
              <a:gd name="connsiteY39" fmla="*/ 2106564 h 6858000"/>
              <a:gd name="connsiteX40" fmla="*/ 2417892 w 12192000"/>
              <a:gd name="connsiteY40" fmla="*/ 1866690 h 6858000"/>
              <a:gd name="connsiteX41" fmla="*/ 2496888 w 12192000"/>
              <a:gd name="connsiteY41" fmla="*/ 1929487 h 6858000"/>
              <a:gd name="connsiteX42" fmla="*/ 2929526 w 12192000"/>
              <a:gd name="connsiteY42" fmla="*/ 2094862 h 6858000"/>
              <a:gd name="connsiteX43" fmla="*/ 3052152 w 12192000"/>
              <a:gd name="connsiteY43" fmla="*/ 2198613 h 6858000"/>
              <a:gd name="connsiteX44" fmla="*/ 3180748 w 12192000"/>
              <a:gd name="connsiteY44" fmla="*/ 2255948 h 6858000"/>
              <a:gd name="connsiteX45" fmla="*/ 3361244 w 12192000"/>
              <a:gd name="connsiteY45" fmla="*/ 2254777 h 6858000"/>
              <a:gd name="connsiteX46" fmla="*/ 3489382 w 12192000"/>
              <a:gd name="connsiteY46" fmla="*/ 2342926 h 6858000"/>
              <a:gd name="connsiteX47" fmla="*/ 3355733 w 12192000"/>
              <a:gd name="connsiteY47" fmla="*/ 2361649 h 6858000"/>
              <a:gd name="connsiteX48" fmla="*/ 3199121 w 12192000"/>
              <a:gd name="connsiteY48" fmla="*/ 2347216 h 6858000"/>
              <a:gd name="connsiteX49" fmla="*/ 2861091 w 12192000"/>
              <a:gd name="connsiteY49" fmla="*/ 2351896 h 6858000"/>
              <a:gd name="connsiteX50" fmla="*/ 2667278 w 12192000"/>
              <a:gd name="connsiteY50" fmla="*/ 2369058 h 6858000"/>
              <a:gd name="connsiteX51" fmla="*/ 2221781 w 12192000"/>
              <a:gd name="connsiteY51" fmla="*/ 2339805 h 6858000"/>
              <a:gd name="connsiteX52" fmla="*/ 2247961 w 12192000"/>
              <a:gd name="connsiteY52" fmla="*/ 2414693 h 6858000"/>
              <a:gd name="connsiteX53" fmla="*/ 2231425 w 12192000"/>
              <a:gd name="connsiteY53" fmla="*/ 2479828 h 6858000"/>
              <a:gd name="connsiteX54" fmla="*/ 2224996 w 12192000"/>
              <a:gd name="connsiteY54" fmla="*/ 2621414 h 6858000"/>
              <a:gd name="connsiteX55" fmla="*/ 2229131 w 12192000"/>
              <a:gd name="connsiteY55" fmla="*/ 2644426 h 6858000"/>
              <a:gd name="connsiteX56" fmla="*/ 2129466 w 12192000"/>
              <a:gd name="connsiteY56" fmla="*/ 2659247 h 6858000"/>
              <a:gd name="connsiteX57" fmla="*/ 2723312 w 12192000"/>
              <a:gd name="connsiteY57" fmla="*/ 2953726 h 6858000"/>
              <a:gd name="connsiteX58" fmla="*/ 2326496 w 12192000"/>
              <a:gd name="connsiteY58" fmla="*/ 2878838 h 6858000"/>
              <a:gd name="connsiteX59" fmla="*/ 2272759 w 12192000"/>
              <a:gd name="connsiteY59" fmla="*/ 3002480 h 6858000"/>
              <a:gd name="connsiteX60" fmla="*/ 2459226 w 12192000"/>
              <a:gd name="connsiteY60" fmla="*/ 3112471 h 6858000"/>
              <a:gd name="connsiteX61" fmla="*/ 2528117 w 12192000"/>
              <a:gd name="connsiteY61" fmla="*/ 3330111 h 6858000"/>
              <a:gd name="connsiteX62" fmla="*/ 2494590 w 12192000"/>
              <a:gd name="connsiteY62" fmla="*/ 3529029 h 6858000"/>
              <a:gd name="connsiteX63" fmla="*/ 2414677 w 12192000"/>
              <a:gd name="connsiteY63" fmla="*/ 3592215 h 6858000"/>
              <a:gd name="connsiteX64" fmla="*/ 2298940 w 12192000"/>
              <a:gd name="connsiteY64" fmla="*/ 3705716 h 6858000"/>
              <a:gd name="connsiteX65" fmla="*/ 2227294 w 12192000"/>
              <a:gd name="connsiteY65" fmla="*/ 3775921 h 6858000"/>
              <a:gd name="connsiteX66" fmla="*/ 1978366 w 12192000"/>
              <a:gd name="connsiteY66" fmla="*/ 3748620 h 6858000"/>
              <a:gd name="connsiteX67" fmla="*/ 2310421 w 12192000"/>
              <a:gd name="connsiteY67" fmla="*/ 3926868 h 6858000"/>
              <a:gd name="connsiteX68" fmla="*/ 2041285 w 12192000"/>
              <a:gd name="connsiteY68" fmla="*/ 3904635 h 6858000"/>
              <a:gd name="connsiteX69" fmla="*/ 1953565 w 12192000"/>
              <a:gd name="connsiteY69" fmla="*/ 3917116 h 6858000"/>
              <a:gd name="connsiteX70" fmla="*/ 2003623 w 12192000"/>
              <a:gd name="connsiteY70" fmla="*/ 3974842 h 6858000"/>
              <a:gd name="connsiteX71" fmla="*/ 2201114 w 12192000"/>
              <a:gd name="connsiteY71" fmla="*/ 4072742 h 6858000"/>
              <a:gd name="connsiteX72" fmla="*/ 2608032 w 12192000"/>
              <a:gd name="connsiteY72" fmla="*/ 4337967 h 6858000"/>
              <a:gd name="connsiteX73" fmla="*/ 2213973 w 12192000"/>
              <a:gd name="connsiteY73" fmla="*/ 4216277 h 6858000"/>
              <a:gd name="connsiteX74" fmla="*/ 2629158 w 12192000"/>
              <a:gd name="connsiteY74" fmla="*/ 4488911 h 6858000"/>
              <a:gd name="connsiteX75" fmla="*/ 2721471 w 12192000"/>
              <a:gd name="connsiteY75" fmla="*/ 4579399 h 6858000"/>
              <a:gd name="connsiteX76" fmla="*/ 2907939 w 12192000"/>
              <a:gd name="connsiteY76" fmla="*/ 4804062 h 6858000"/>
              <a:gd name="connsiteX77" fmla="*/ 2898753 w 12192000"/>
              <a:gd name="connsiteY77" fmla="*/ 4829414 h 6858000"/>
              <a:gd name="connsiteX78" fmla="*/ 2683352 w 12192000"/>
              <a:gd name="connsiteY78" fmla="*/ 4793141 h 6858000"/>
              <a:gd name="connsiteX79" fmla="*/ 2962594 w 12192000"/>
              <a:gd name="connsiteY79" fmla="*/ 4981920 h 6858000"/>
              <a:gd name="connsiteX80" fmla="*/ 3251019 w 12192000"/>
              <a:gd name="connsiteY80" fmla="*/ 5127012 h 6858000"/>
              <a:gd name="connsiteX81" fmla="*/ 3046180 w 12192000"/>
              <a:gd name="connsiteY81" fmla="*/ 5104781 h 6858000"/>
              <a:gd name="connsiteX82" fmla="*/ 2764646 w 12192000"/>
              <a:gd name="connsiteY82" fmla="*/ 5021703 h 6858000"/>
              <a:gd name="connsiteX83" fmla="*/ 2666820 w 12192000"/>
              <a:gd name="connsiteY83" fmla="*/ 5052905 h 6858000"/>
              <a:gd name="connsiteX84" fmla="*/ 2933657 w 12192000"/>
              <a:gd name="connsiteY84" fmla="*/ 5190198 h 6858000"/>
              <a:gd name="connsiteX85" fmla="*/ 3086598 w 12192000"/>
              <a:gd name="connsiteY85" fmla="*/ 5253776 h 6858000"/>
              <a:gd name="connsiteX86" fmla="*/ 3147680 w 12192000"/>
              <a:gd name="connsiteY86" fmla="*/ 5302531 h 6858000"/>
              <a:gd name="connsiteX87" fmla="*/ 3322204 w 12192000"/>
              <a:gd name="connsiteY87" fmla="*/ 5476487 h 6858000"/>
              <a:gd name="connsiteX88" fmla="*/ 3834758 w 12192000"/>
              <a:gd name="connsiteY88" fmla="*/ 5666434 h 6858000"/>
              <a:gd name="connsiteX89" fmla="*/ 4314240 w 12192000"/>
              <a:gd name="connsiteY89" fmla="*/ 5902409 h 6858000"/>
              <a:gd name="connsiteX90" fmla="*/ 4688552 w 12192000"/>
              <a:gd name="connsiteY90" fmla="*/ 6049453 h 6858000"/>
              <a:gd name="connsiteX91" fmla="*/ 5634660 w 12192000"/>
              <a:gd name="connsiteY91" fmla="*/ 6238620 h 6858000"/>
              <a:gd name="connsiteX92" fmla="*/ 9222980 w 12192000"/>
              <a:gd name="connsiteY92" fmla="*/ 4955397 h 6858000"/>
              <a:gd name="connsiteX93" fmla="*/ 9268448 w 12192000"/>
              <a:gd name="connsiteY93" fmla="*/ 4917173 h 6858000"/>
              <a:gd name="connsiteX94" fmla="*/ 9442512 w 12192000"/>
              <a:gd name="connsiteY94" fmla="*/ 4773251 h 6858000"/>
              <a:gd name="connsiteX95" fmla="*/ 9590400 w 12192000"/>
              <a:gd name="connsiteY95" fmla="*/ 4643756 h 6858000"/>
              <a:gd name="connsiteX96" fmla="*/ 9513242 w 12192000"/>
              <a:gd name="connsiteY96" fmla="*/ 4600073 h 6858000"/>
              <a:gd name="connsiteX97" fmla="*/ 9617498 w 12192000"/>
              <a:gd name="connsiteY97" fmla="*/ 4476430 h 6858000"/>
              <a:gd name="connsiteX98" fmla="*/ 9949094 w 12192000"/>
              <a:gd name="connsiteY98" fmla="*/ 4095364 h 6858000"/>
              <a:gd name="connsiteX99" fmla="*/ 10094686 w 12192000"/>
              <a:gd name="connsiteY99" fmla="*/ 4011507 h 6858000"/>
              <a:gd name="connsiteX100" fmla="*/ 10271967 w 12192000"/>
              <a:gd name="connsiteY100" fmla="*/ 3800497 h 6858000"/>
              <a:gd name="connsiteX101" fmla="*/ 10297226 w 12192000"/>
              <a:gd name="connsiteY101" fmla="*/ 3751742 h 6858000"/>
              <a:gd name="connsiteX102" fmla="*/ 10260943 w 12192000"/>
              <a:gd name="connsiteY102" fmla="*/ 3689723 h 6858000"/>
              <a:gd name="connsiteX103" fmla="*/ 10233847 w 12192000"/>
              <a:gd name="connsiteY103" fmla="*/ 3627319 h 6858000"/>
              <a:gd name="connsiteX104" fmla="*/ 10269209 w 12192000"/>
              <a:gd name="connsiteY104" fmla="*/ 3608986 h 6858000"/>
              <a:gd name="connsiteX105" fmla="*/ 10496550 w 12192000"/>
              <a:gd name="connsiteY105" fmla="*/ 3577393 h 6858000"/>
              <a:gd name="connsiteX106" fmla="*/ 10364738 w 12192000"/>
              <a:gd name="connsiteY106" fmla="*/ 3458823 h 6858000"/>
              <a:gd name="connsiteX107" fmla="*/ 10132346 w 12192000"/>
              <a:gd name="connsiteY107" fmla="*/ 3282137 h 6858000"/>
              <a:gd name="connsiteX108" fmla="*/ 10026712 w 12192000"/>
              <a:gd name="connsiteY108" fmla="*/ 3156543 h 6858000"/>
              <a:gd name="connsiteX109" fmla="*/ 10014312 w 12192000"/>
              <a:gd name="connsiteY109" fmla="*/ 3044213 h 6858000"/>
              <a:gd name="connsiteX110" fmla="*/ 9806718 w 12192000"/>
              <a:gd name="connsiteY110" fmla="*/ 2977907 h 6858000"/>
              <a:gd name="connsiteX111" fmla="*/ 10001912 w 12192000"/>
              <a:gd name="connsiteY111" fmla="*/ 2740374 h 6858000"/>
              <a:gd name="connsiteX112" fmla="*/ 10021662 w 12192000"/>
              <a:gd name="connsiteY112" fmla="*/ 2691231 h 6858000"/>
              <a:gd name="connsiteX113" fmla="*/ 9904546 w 12192000"/>
              <a:gd name="connsiteY113" fmla="*/ 2515322 h 6858000"/>
              <a:gd name="connsiteX114" fmla="*/ 9885256 w 12192000"/>
              <a:gd name="connsiteY114" fmla="*/ 2487240 h 6858000"/>
              <a:gd name="connsiteX115" fmla="*/ 9842085 w 12192000"/>
              <a:gd name="connsiteY115" fmla="*/ 2431074 h 6858000"/>
              <a:gd name="connsiteX116" fmla="*/ 9718078 w 12192000"/>
              <a:gd name="connsiteY116" fmla="*/ 2417424 h 6858000"/>
              <a:gd name="connsiteX117" fmla="*/ 9782378 w 12192000"/>
              <a:gd name="connsiteY117" fmla="*/ 2377641 h 6858000"/>
              <a:gd name="connsiteX118" fmla="*/ 9907302 w 12192000"/>
              <a:gd name="connsiteY118" fmla="*/ 2243078 h 6858000"/>
              <a:gd name="connsiteX119" fmla="*/ 9824171 w 12192000"/>
              <a:gd name="connsiteY119" fmla="*/ 2114365 h 6858000"/>
              <a:gd name="connsiteX120" fmla="*/ 9818662 w 12192000"/>
              <a:gd name="connsiteY120" fmla="*/ 2043377 h 6858000"/>
              <a:gd name="connsiteX121" fmla="*/ 9958740 w 12192000"/>
              <a:gd name="connsiteY121" fmla="*/ 1952499 h 6858000"/>
              <a:gd name="connsiteX122" fmla="*/ 10064374 w 12192000"/>
              <a:gd name="connsiteY122" fmla="*/ 1916615 h 6858000"/>
              <a:gd name="connsiteX123" fmla="*/ 10113055 w 12192000"/>
              <a:gd name="connsiteY123" fmla="*/ 1865131 h 6858000"/>
              <a:gd name="connsiteX124" fmla="*/ 10055646 w 12192000"/>
              <a:gd name="connsiteY124" fmla="*/ 1822227 h 6858000"/>
              <a:gd name="connsiteX125" fmla="*/ 9800748 w 12192000"/>
              <a:gd name="connsiteY125" fmla="*/ 1720036 h 6858000"/>
              <a:gd name="connsiteX126" fmla="*/ 9938071 w 12192000"/>
              <a:gd name="connsiteY126" fmla="*/ 1634617 h 6858000"/>
              <a:gd name="connsiteX127" fmla="*/ 9220224 w 12192000"/>
              <a:gd name="connsiteY127" fmla="*/ 1231709 h 6858000"/>
              <a:gd name="connsiteX128" fmla="*/ 9133419 w 12192000"/>
              <a:gd name="connsiteY128" fmla="*/ 1170083 h 6858000"/>
              <a:gd name="connsiteX129" fmla="*/ 8672768 w 12192000"/>
              <a:gd name="connsiteY129" fmla="*/ 1020699 h 6858000"/>
              <a:gd name="connsiteX130" fmla="*/ 8198797 w 12192000"/>
              <a:gd name="connsiteY130" fmla="*/ 915000 h 6858000"/>
              <a:gd name="connsiteX131" fmla="*/ 8528095 w 12192000"/>
              <a:gd name="connsiteY131" fmla="*/ 691898 h 6858000"/>
              <a:gd name="connsiteX132" fmla="*/ 8025190 w 12192000"/>
              <a:gd name="connsiteY132" fmla="*/ 640021 h 6858000"/>
              <a:gd name="connsiteX133" fmla="*/ 7976047 w 12192000"/>
              <a:gd name="connsiteY133" fmla="*/ 641584 h 6858000"/>
              <a:gd name="connsiteX134" fmla="*/ 6988604 w 12192000"/>
              <a:gd name="connsiteY134" fmla="*/ 607260 h 6858000"/>
              <a:gd name="connsiteX135" fmla="*/ 5573116 w 12192000"/>
              <a:gd name="connsiteY135" fmla="*/ 493368 h 6858000"/>
              <a:gd name="connsiteX136" fmla="*/ 4401503 w 12192000"/>
              <a:gd name="connsiteY136" fmla="*/ 425112 h 6858000"/>
              <a:gd name="connsiteX137" fmla="*/ 3154109 w 12192000"/>
              <a:gd name="connsiteY137" fmla="*/ 292499 h 6858000"/>
              <a:gd name="connsiteX138" fmla="*/ 3094406 w 12192000"/>
              <a:gd name="connsiteY138" fmla="*/ 283966 h 6858000"/>
              <a:gd name="connsiteX139" fmla="*/ 0 w 12192000"/>
              <a:gd name="connsiteY139" fmla="*/ 0 h 6858000"/>
              <a:gd name="connsiteX140" fmla="*/ 12192000 w 12192000"/>
              <a:gd name="connsiteY140" fmla="*/ 0 h 6858000"/>
              <a:gd name="connsiteX141" fmla="*/ 12192000 w 12192000"/>
              <a:gd name="connsiteY141" fmla="*/ 6858000 h 6858000"/>
              <a:gd name="connsiteX142" fmla="*/ 0 w 12192000"/>
              <a:gd name="connsiteY14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</a:cxnLst>
            <a:rect l="l" t="t" r="r" b="b"/>
            <a:pathLst>
              <a:path w="12192000" h="6858000">
                <a:moveTo>
                  <a:pt x="3094406" y="283966"/>
                </a:moveTo>
                <a:cubicBezTo>
                  <a:pt x="3074312" y="283528"/>
                  <a:pt x="3054907" y="288795"/>
                  <a:pt x="3038833" y="309661"/>
                </a:cubicBezTo>
                <a:cubicBezTo>
                  <a:pt x="3124259" y="364657"/>
                  <a:pt x="3233105" y="343983"/>
                  <a:pt x="3348384" y="406000"/>
                </a:cubicBezTo>
                <a:cubicBezTo>
                  <a:pt x="3161001" y="386497"/>
                  <a:pt x="3012653" y="370896"/>
                  <a:pt x="2864309" y="355295"/>
                </a:cubicBezTo>
                <a:cubicBezTo>
                  <a:pt x="2861553" y="366216"/>
                  <a:pt x="2858796" y="377136"/>
                  <a:pt x="2856039" y="388058"/>
                </a:cubicBezTo>
                <a:cubicBezTo>
                  <a:pt x="3045722" y="411070"/>
                  <a:pt x="3221166" y="470356"/>
                  <a:pt x="3405794" y="512089"/>
                </a:cubicBezTo>
                <a:cubicBezTo>
                  <a:pt x="3388799" y="537835"/>
                  <a:pt x="3371808" y="532763"/>
                  <a:pt x="3356651" y="531204"/>
                </a:cubicBezTo>
                <a:cubicBezTo>
                  <a:pt x="3257907" y="521062"/>
                  <a:pt x="3159164" y="510922"/>
                  <a:pt x="3064552" y="483228"/>
                </a:cubicBezTo>
                <a:cubicBezTo>
                  <a:pt x="3043427" y="476987"/>
                  <a:pt x="3017704" y="476987"/>
                  <a:pt x="3005765" y="495708"/>
                </a:cubicBezTo>
                <a:cubicBezTo>
                  <a:pt x="2988771" y="522231"/>
                  <a:pt x="3013113" y="539393"/>
                  <a:pt x="3034700" y="553823"/>
                </a:cubicBezTo>
                <a:cubicBezTo>
                  <a:pt x="3072360" y="578787"/>
                  <a:pt x="3117827" y="571767"/>
                  <a:pt x="3161459" y="576445"/>
                </a:cubicBezTo>
                <a:cubicBezTo>
                  <a:pt x="3277655" y="588537"/>
                  <a:pt x="3333228" y="626370"/>
                  <a:pt x="3358949" y="712961"/>
                </a:cubicBezTo>
                <a:cubicBezTo>
                  <a:pt x="3256987" y="677857"/>
                  <a:pt x="3158703" y="721151"/>
                  <a:pt x="3059960" y="696576"/>
                </a:cubicBezTo>
                <a:cubicBezTo>
                  <a:pt x="3034240" y="690338"/>
                  <a:pt x="2993364" y="699698"/>
                  <a:pt x="3007143" y="729732"/>
                </a:cubicBezTo>
                <a:cubicBezTo>
                  <a:pt x="3020003" y="757814"/>
                  <a:pt x="3062716" y="778096"/>
                  <a:pt x="2986935" y="772635"/>
                </a:cubicBezTo>
                <a:cubicBezTo>
                  <a:pt x="2932740" y="768735"/>
                  <a:pt x="2826647" y="800329"/>
                  <a:pt x="2871197" y="808127"/>
                </a:cubicBezTo>
                <a:cubicBezTo>
                  <a:pt x="2927228" y="817881"/>
                  <a:pt x="2981883" y="831921"/>
                  <a:pt x="3053071" y="847913"/>
                </a:cubicBezTo>
                <a:cubicBezTo>
                  <a:pt x="2974533" y="874043"/>
                  <a:pt x="2918042" y="868584"/>
                  <a:pt x="2858796" y="847913"/>
                </a:cubicBezTo>
                <a:cubicBezTo>
                  <a:pt x="2787150" y="822949"/>
                  <a:pt x="2693916" y="792528"/>
                  <a:pt x="2635588" y="820611"/>
                </a:cubicBezTo>
                <a:cubicBezTo>
                  <a:pt x="2548326" y="862734"/>
                  <a:pt x="2475760" y="836211"/>
                  <a:pt x="2397683" y="829190"/>
                </a:cubicBezTo>
                <a:cubicBezTo>
                  <a:pt x="2238775" y="814759"/>
                  <a:pt x="2081241" y="790576"/>
                  <a:pt x="1921874" y="778877"/>
                </a:cubicBezTo>
                <a:cubicBezTo>
                  <a:pt x="1858036" y="774195"/>
                  <a:pt x="1789143" y="751964"/>
                  <a:pt x="1695450" y="782386"/>
                </a:cubicBezTo>
                <a:cubicBezTo>
                  <a:pt x="2119822" y="938012"/>
                  <a:pt x="2575423" y="928262"/>
                  <a:pt x="2954324" y="1120940"/>
                </a:cubicBezTo>
                <a:cubicBezTo>
                  <a:pt x="2938251" y="1139269"/>
                  <a:pt x="2856502" y="1191535"/>
                  <a:pt x="2890028" y="1195435"/>
                </a:cubicBezTo>
                <a:cubicBezTo>
                  <a:pt x="2984178" y="1206748"/>
                  <a:pt x="3067767" y="1244971"/>
                  <a:pt x="3153652" y="1276563"/>
                </a:cubicBezTo>
                <a:cubicBezTo>
                  <a:pt x="3190855" y="1290216"/>
                  <a:pt x="3235862" y="1308157"/>
                  <a:pt x="3218410" y="1356911"/>
                </a:cubicBezTo>
                <a:cubicBezTo>
                  <a:pt x="3186719" y="1370562"/>
                  <a:pt x="3163296" y="1351451"/>
                  <a:pt x="3137118" y="1349891"/>
                </a:cubicBezTo>
                <a:cubicBezTo>
                  <a:pt x="3110480" y="1348331"/>
                  <a:pt x="3050773" y="1358471"/>
                  <a:pt x="3067309" y="1365102"/>
                </a:cubicBezTo>
                <a:cubicBezTo>
                  <a:pt x="3142629" y="1395136"/>
                  <a:pt x="3007143" y="1467292"/>
                  <a:pt x="3096243" y="1467292"/>
                </a:cubicBezTo>
                <a:cubicBezTo>
                  <a:pt x="3245506" y="1467681"/>
                  <a:pt x="3324961" y="1595613"/>
                  <a:pt x="3468716" y="1599125"/>
                </a:cubicBezTo>
                <a:cubicBezTo>
                  <a:pt x="3491677" y="1599513"/>
                  <a:pt x="3502700" y="1622137"/>
                  <a:pt x="3502241" y="1642029"/>
                </a:cubicBezTo>
                <a:cubicBezTo>
                  <a:pt x="3502241" y="1665822"/>
                  <a:pt x="3481116" y="1670112"/>
                  <a:pt x="3457692" y="1672453"/>
                </a:cubicBezTo>
                <a:cubicBezTo>
                  <a:pt x="3421868" y="1675962"/>
                  <a:pt x="3384667" y="1642029"/>
                  <a:pt x="3337362" y="1688053"/>
                </a:cubicBezTo>
                <a:cubicBezTo>
                  <a:pt x="3422329" y="1714966"/>
                  <a:pt x="3507294" y="1741878"/>
                  <a:pt x="3505915" y="1834318"/>
                </a:cubicBezTo>
                <a:cubicBezTo>
                  <a:pt x="3505457" y="1859279"/>
                  <a:pt x="3540820" y="1868640"/>
                  <a:pt x="3567458" y="1874880"/>
                </a:cubicBezTo>
                <a:cubicBezTo>
                  <a:pt x="3611549" y="1885023"/>
                  <a:pt x="3648750" y="1902965"/>
                  <a:pt x="3672634" y="1937678"/>
                </a:cubicBezTo>
                <a:cubicBezTo>
                  <a:pt x="3672172" y="1944308"/>
                  <a:pt x="3671715" y="1951329"/>
                  <a:pt x="3674470" y="1956789"/>
                </a:cubicBezTo>
                <a:cubicBezTo>
                  <a:pt x="3666664" y="2040646"/>
                  <a:pt x="3602363" y="2038306"/>
                  <a:pt x="3531176" y="2024266"/>
                </a:cubicBezTo>
                <a:cubicBezTo>
                  <a:pt x="3446211" y="2007103"/>
                  <a:pt x="3362164" y="1975900"/>
                  <a:pt x="3272604" y="2005933"/>
                </a:cubicBezTo>
                <a:cubicBezTo>
                  <a:pt x="3398905" y="2046107"/>
                  <a:pt x="3536229" y="2049228"/>
                  <a:pt x="3654720" y="2106564"/>
                </a:cubicBezTo>
                <a:cubicBezTo>
                  <a:pt x="3221166" y="2117095"/>
                  <a:pt x="2838130" y="1936116"/>
                  <a:pt x="2417892" y="1866690"/>
                </a:cubicBezTo>
                <a:cubicBezTo>
                  <a:pt x="2432130" y="1913105"/>
                  <a:pt x="2466114" y="1922465"/>
                  <a:pt x="2496888" y="1929487"/>
                </a:cubicBezTo>
                <a:cubicBezTo>
                  <a:pt x="2652123" y="1964590"/>
                  <a:pt x="2788067" y="2034408"/>
                  <a:pt x="2929526" y="2094862"/>
                </a:cubicBezTo>
                <a:cubicBezTo>
                  <a:pt x="2987851" y="2119825"/>
                  <a:pt x="3030106" y="2144789"/>
                  <a:pt x="3052152" y="2198613"/>
                </a:cubicBezTo>
                <a:cubicBezTo>
                  <a:pt x="3071903" y="2247367"/>
                  <a:pt x="3110021" y="2269990"/>
                  <a:pt x="3180748" y="2255948"/>
                </a:cubicBezTo>
                <a:cubicBezTo>
                  <a:pt x="3238157" y="2244246"/>
                  <a:pt x="3301078" y="2250487"/>
                  <a:pt x="3361244" y="2254777"/>
                </a:cubicBezTo>
                <a:cubicBezTo>
                  <a:pt x="3430596" y="2259459"/>
                  <a:pt x="3508213" y="2314455"/>
                  <a:pt x="3489382" y="2342926"/>
                </a:cubicBezTo>
                <a:cubicBezTo>
                  <a:pt x="3457233" y="2391292"/>
                  <a:pt x="3403498" y="2367110"/>
                  <a:pt x="3355733" y="2361649"/>
                </a:cubicBezTo>
                <a:cubicBezTo>
                  <a:pt x="3301537" y="2355018"/>
                  <a:pt x="3200957" y="2341367"/>
                  <a:pt x="3199121" y="2347216"/>
                </a:cubicBezTo>
                <a:cubicBezTo>
                  <a:pt x="3163754" y="2468518"/>
                  <a:pt x="2914827" y="2362819"/>
                  <a:pt x="2861091" y="2351896"/>
                </a:cubicBezTo>
                <a:cubicBezTo>
                  <a:pt x="2794038" y="2338245"/>
                  <a:pt x="2731116" y="2363208"/>
                  <a:pt x="2667278" y="2369058"/>
                </a:cubicBezTo>
                <a:cubicBezTo>
                  <a:pt x="2610328" y="2374518"/>
                  <a:pt x="2288376" y="2391292"/>
                  <a:pt x="2221781" y="2339805"/>
                </a:cubicBezTo>
                <a:cubicBezTo>
                  <a:pt x="2212595" y="2379978"/>
                  <a:pt x="2231884" y="2396361"/>
                  <a:pt x="2247961" y="2414693"/>
                </a:cubicBezTo>
                <a:cubicBezTo>
                  <a:pt x="2270465" y="2440824"/>
                  <a:pt x="2274138" y="2459157"/>
                  <a:pt x="2231425" y="2479828"/>
                </a:cubicBezTo>
                <a:cubicBezTo>
                  <a:pt x="2109717" y="2539115"/>
                  <a:pt x="2111557" y="2541065"/>
                  <a:pt x="2224996" y="2621414"/>
                </a:cubicBezTo>
                <a:cubicBezTo>
                  <a:pt x="2230509" y="2624923"/>
                  <a:pt x="2228211" y="2636624"/>
                  <a:pt x="2229131" y="2644426"/>
                </a:cubicBezTo>
                <a:cubicBezTo>
                  <a:pt x="2199276" y="2656906"/>
                  <a:pt x="2164373" y="2625703"/>
                  <a:pt x="2129466" y="2659247"/>
                </a:cubicBezTo>
                <a:cubicBezTo>
                  <a:pt x="2281487" y="2806680"/>
                  <a:pt x="2513421" y="2842953"/>
                  <a:pt x="2723312" y="2953726"/>
                </a:cubicBezTo>
                <a:cubicBezTo>
                  <a:pt x="2553377" y="2990389"/>
                  <a:pt x="2451419" y="2862456"/>
                  <a:pt x="2326496" y="2878838"/>
                </a:cubicBezTo>
                <a:cubicBezTo>
                  <a:pt x="2264036" y="2919012"/>
                  <a:pt x="2449582" y="2983367"/>
                  <a:pt x="2272759" y="3002480"/>
                </a:cubicBezTo>
                <a:cubicBezTo>
                  <a:pt x="2349461" y="3037583"/>
                  <a:pt x="2406411" y="3071905"/>
                  <a:pt x="2459226" y="3112471"/>
                </a:cubicBezTo>
                <a:cubicBezTo>
                  <a:pt x="2553377" y="3185016"/>
                  <a:pt x="2571749" y="3232602"/>
                  <a:pt x="2528117" y="3330111"/>
                </a:cubicBezTo>
                <a:cubicBezTo>
                  <a:pt x="2499642" y="3394076"/>
                  <a:pt x="2457848" y="3452973"/>
                  <a:pt x="2494590" y="3529029"/>
                </a:cubicBezTo>
                <a:cubicBezTo>
                  <a:pt x="2520308" y="3581294"/>
                  <a:pt x="2510206" y="3615617"/>
                  <a:pt x="2414677" y="3592215"/>
                </a:cubicBezTo>
                <a:cubicBezTo>
                  <a:pt x="2311799" y="3567251"/>
                  <a:pt x="2273221" y="3614057"/>
                  <a:pt x="2298940" y="3705716"/>
                </a:cubicBezTo>
                <a:cubicBezTo>
                  <a:pt x="2315473" y="3764612"/>
                  <a:pt x="2298020" y="3782553"/>
                  <a:pt x="2227294" y="3775921"/>
                </a:cubicBezTo>
                <a:cubicBezTo>
                  <a:pt x="2149215" y="3768512"/>
                  <a:pt x="2074811" y="3729898"/>
                  <a:pt x="1978366" y="3748620"/>
                </a:cubicBezTo>
                <a:cubicBezTo>
                  <a:pt x="2055522" y="3855492"/>
                  <a:pt x="2220403" y="3825068"/>
                  <a:pt x="2310421" y="3926868"/>
                </a:cubicBezTo>
                <a:cubicBezTo>
                  <a:pt x="2202950" y="3927259"/>
                  <a:pt x="2120739" y="3926868"/>
                  <a:pt x="2041285" y="3904635"/>
                </a:cubicBezTo>
                <a:cubicBezTo>
                  <a:pt x="2008216" y="3895664"/>
                  <a:pt x="1971934" y="3886305"/>
                  <a:pt x="1953565" y="3917116"/>
                </a:cubicBezTo>
                <a:cubicBezTo>
                  <a:pt x="1931978" y="3954170"/>
                  <a:pt x="1976527" y="3968211"/>
                  <a:pt x="2003623" y="3974842"/>
                </a:cubicBezTo>
                <a:cubicBezTo>
                  <a:pt x="2079866" y="3993563"/>
                  <a:pt x="2138192" y="4038028"/>
                  <a:pt x="2201114" y="4072742"/>
                </a:cubicBezTo>
                <a:cubicBezTo>
                  <a:pt x="2339356" y="4148800"/>
                  <a:pt x="2490917" y="4212375"/>
                  <a:pt x="2608032" y="4337967"/>
                </a:cubicBezTo>
                <a:cubicBezTo>
                  <a:pt x="2460606" y="4305983"/>
                  <a:pt x="2350838" y="4231487"/>
                  <a:pt x="2213973" y="4216277"/>
                </a:cubicBezTo>
                <a:cubicBezTo>
                  <a:pt x="2332467" y="4330557"/>
                  <a:pt x="2484945" y="4405834"/>
                  <a:pt x="2629158" y="4488911"/>
                </a:cubicBezTo>
                <a:cubicBezTo>
                  <a:pt x="2670494" y="4512315"/>
                  <a:pt x="2712289" y="4528306"/>
                  <a:pt x="2721471" y="4579399"/>
                </a:cubicBezTo>
                <a:cubicBezTo>
                  <a:pt x="2739385" y="4678470"/>
                  <a:pt x="2793121" y="4760378"/>
                  <a:pt x="2907939" y="4804062"/>
                </a:cubicBezTo>
                <a:cubicBezTo>
                  <a:pt x="2908859" y="4804452"/>
                  <a:pt x="2902428" y="4819274"/>
                  <a:pt x="2898753" y="4829414"/>
                </a:cubicBezTo>
                <a:cubicBezTo>
                  <a:pt x="2828485" y="4832536"/>
                  <a:pt x="2772912" y="4774028"/>
                  <a:pt x="2683352" y="4793141"/>
                </a:cubicBezTo>
                <a:cubicBezTo>
                  <a:pt x="2769239" y="4872708"/>
                  <a:pt x="2840885" y="4944087"/>
                  <a:pt x="2962594" y="4981920"/>
                </a:cubicBezTo>
                <a:cubicBezTo>
                  <a:pt x="3059960" y="5011952"/>
                  <a:pt x="3180289" y="5029503"/>
                  <a:pt x="3251019" y="5127012"/>
                </a:cubicBezTo>
                <a:cubicBezTo>
                  <a:pt x="3168808" y="5146126"/>
                  <a:pt x="3107723" y="5121944"/>
                  <a:pt x="3046180" y="5104781"/>
                </a:cubicBezTo>
                <a:cubicBezTo>
                  <a:pt x="2952030" y="5078258"/>
                  <a:pt x="2858796" y="5048226"/>
                  <a:pt x="2764646" y="5021703"/>
                </a:cubicBezTo>
                <a:cubicBezTo>
                  <a:pt x="2728821" y="5011563"/>
                  <a:pt x="2689782" y="5004540"/>
                  <a:pt x="2666820" y="5052905"/>
                </a:cubicBezTo>
                <a:cubicBezTo>
                  <a:pt x="2786691" y="5063047"/>
                  <a:pt x="2858337" y="5128575"/>
                  <a:pt x="2933657" y="5190198"/>
                </a:cubicBezTo>
                <a:cubicBezTo>
                  <a:pt x="2975911" y="5224912"/>
                  <a:pt x="3010358" y="5271328"/>
                  <a:pt x="3086598" y="5253776"/>
                </a:cubicBezTo>
                <a:cubicBezTo>
                  <a:pt x="3126554" y="5244415"/>
                  <a:pt x="3151814" y="5270547"/>
                  <a:pt x="3147680" y="5302531"/>
                </a:cubicBezTo>
                <a:cubicBezTo>
                  <a:pt x="3132525" y="5415251"/>
                  <a:pt x="3225759" y="5454645"/>
                  <a:pt x="3322204" y="5476487"/>
                </a:cubicBezTo>
                <a:cubicBezTo>
                  <a:pt x="3504998" y="5517440"/>
                  <a:pt x="3657018" y="5613779"/>
                  <a:pt x="3834758" y="5666434"/>
                </a:cubicBezTo>
                <a:cubicBezTo>
                  <a:pt x="4007445" y="5717529"/>
                  <a:pt x="4141095" y="5838830"/>
                  <a:pt x="4314240" y="5902409"/>
                </a:cubicBezTo>
                <a:cubicBezTo>
                  <a:pt x="4439624" y="5948433"/>
                  <a:pt x="4559494" y="6007718"/>
                  <a:pt x="4688552" y="6049453"/>
                </a:cubicBezTo>
                <a:cubicBezTo>
                  <a:pt x="4993968" y="6148131"/>
                  <a:pt x="5305360" y="6227308"/>
                  <a:pt x="5634660" y="6238620"/>
                </a:cubicBezTo>
                <a:cubicBezTo>
                  <a:pt x="5906549" y="6247590"/>
                  <a:pt x="8264931" y="6239010"/>
                  <a:pt x="9222980" y="4955397"/>
                </a:cubicBezTo>
                <a:cubicBezTo>
                  <a:pt x="9241350" y="4949155"/>
                  <a:pt x="9262017" y="4932775"/>
                  <a:pt x="9268448" y="4917173"/>
                </a:cubicBezTo>
                <a:cubicBezTo>
                  <a:pt x="9299220" y="4844235"/>
                  <a:pt x="9374540" y="4812644"/>
                  <a:pt x="9442512" y="4773251"/>
                </a:cubicBezTo>
                <a:cubicBezTo>
                  <a:pt x="9502220" y="4738536"/>
                  <a:pt x="9565600" y="4702263"/>
                  <a:pt x="9590400" y="4643756"/>
                </a:cubicBezTo>
                <a:cubicBezTo>
                  <a:pt x="9623008" y="4565749"/>
                  <a:pt x="9530236" y="4629716"/>
                  <a:pt x="9513242" y="4600073"/>
                </a:cubicBezTo>
                <a:cubicBezTo>
                  <a:pt x="9548605" y="4559509"/>
                  <a:pt x="9603261" y="4522454"/>
                  <a:pt x="9617498" y="4476430"/>
                </a:cubicBezTo>
                <a:cubicBezTo>
                  <a:pt x="9669394" y="4310276"/>
                  <a:pt x="9781460" y="4189364"/>
                  <a:pt x="9949094" y="4095364"/>
                </a:cubicBezTo>
                <a:cubicBezTo>
                  <a:pt x="9997318" y="4068452"/>
                  <a:pt x="10029007" y="4019306"/>
                  <a:pt x="10094686" y="4011507"/>
                </a:cubicBezTo>
                <a:cubicBezTo>
                  <a:pt x="10240735" y="3994345"/>
                  <a:pt x="10194808" y="3860171"/>
                  <a:pt x="10271967" y="3800497"/>
                </a:cubicBezTo>
                <a:cubicBezTo>
                  <a:pt x="10286662" y="3789184"/>
                  <a:pt x="10299980" y="3766953"/>
                  <a:pt x="10297226" y="3751742"/>
                </a:cubicBezTo>
                <a:cubicBezTo>
                  <a:pt x="10293091" y="3729898"/>
                  <a:pt x="10275639" y="3709227"/>
                  <a:pt x="10260943" y="3689723"/>
                </a:cubicBezTo>
                <a:cubicBezTo>
                  <a:pt x="10245786" y="3670222"/>
                  <a:pt x="10222825" y="3653061"/>
                  <a:pt x="10233847" y="3627319"/>
                </a:cubicBezTo>
                <a:cubicBezTo>
                  <a:pt x="10238437" y="3616788"/>
                  <a:pt x="10235225" y="3580125"/>
                  <a:pt x="10269209" y="3608986"/>
                </a:cubicBezTo>
                <a:cubicBezTo>
                  <a:pt x="10362443" y="3688165"/>
                  <a:pt x="10416637" y="3613279"/>
                  <a:pt x="10496550" y="3577393"/>
                </a:cubicBezTo>
                <a:cubicBezTo>
                  <a:pt x="10432253" y="3540340"/>
                  <a:pt x="10374383" y="3514208"/>
                  <a:pt x="10364738" y="3458823"/>
                </a:cubicBezTo>
                <a:cubicBezTo>
                  <a:pt x="10344991" y="3344542"/>
                  <a:pt x="10260485" y="3292277"/>
                  <a:pt x="10132346" y="3282137"/>
                </a:cubicBezTo>
                <a:cubicBezTo>
                  <a:pt x="10179650" y="3171757"/>
                  <a:pt x="10179650" y="3171757"/>
                  <a:pt x="10026712" y="3156543"/>
                </a:cubicBezTo>
                <a:cubicBezTo>
                  <a:pt x="10085499" y="3086337"/>
                  <a:pt x="10085499" y="3068396"/>
                  <a:pt x="10014312" y="3044213"/>
                </a:cubicBezTo>
                <a:cubicBezTo>
                  <a:pt x="9945880" y="3021201"/>
                  <a:pt x="9870100" y="3013401"/>
                  <a:pt x="9806718" y="2977907"/>
                </a:cubicBezTo>
                <a:cubicBezTo>
                  <a:pt x="9865047" y="2888199"/>
                  <a:pt x="9881580" y="2784060"/>
                  <a:pt x="10001912" y="2740374"/>
                </a:cubicBezTo>
                <a:cubicBezTo>
                  <a:pt x="10020741" y="2733743"/>
                  <a:pt x="10033600" y="2706830"/>
                  <a:pt x="10021662" y="2691231"/>
                </a:cubicBezTo>
                <a:cubicBezTo>
                  <a:pt x="9978030" y="2634675"/>
                  <a:pt x="10040492" y="2527414"/>
                  <a:pt x="9904546" y="2515322"/>
                </a:cubicBezTo>
                <a:cubicBezTo>
                  <a:pt x="9887552" y="2514152"/>
                  <a:pt x="9871936" y="2502450"/>
                  <a:pt x="9885256" y="2487240"/>
                </a:cubicBezTo>
                <a:cubicBezTo>
                  <a:pt x="9931184" y="2434196"/>
                  <a:pt x="9875611" y="2437706"/>
                  <a:pt x="9842085" y="2431074"/>
                </a:cubicBezTo>
                <a:cubicBezTo>
                  <a:pt x="9801668" y="2422884"/>
                  <a:pt x="9755740" y="2446287"/>
                  <a:pt x="9718078" y="2417424"/>
                </a:cubicBezTo>
                <a:cubicBezTo>
                  <a:pt x="9726806" y="2386999"/>
                  <a:pt x="9759413" y="2387390"/>
                  <a:pt x="9782378" y="2377641"/>
                </a:cubicBezTo>
                <a:cubicBezTo>
                  <a:pt x="9849430" y="2349558"/>
                  <a:pt x="9904086" y="2316013"/>
                  <a:pt x="9907302" y="2243078"/>
                </a:cubicBezTo>
                <a:cubicBezTo>
                  <a:pt x="9909596" y="2184182"/>
                  <a:pt x="9916946" y="2132305"/>
                  <a:pt x="9824171" y="2114365"/>
                </a:cubicBezTo>
                <a:cubicBezTo>
                  <a:pt x="9785593" y="2106953"/>
                  <a:pt x="9796616" y="2064440"/>
                  <a:pt x="9818662" y="2043377"/>
                </a:cubicBezTo>
                <a:cubicBezTo>
                  <a:pt x="9858160" y="2005933"/>
                  <a:pt x="9890766" y="1956008"/>
                  <a:pt x="9958740" y="1952499"/>
                </a:cubicBezTo>
                <a:cubicBezTo>
                  <a:pt x="10000075" y="1950158"/>
                  <a:pt x="10031764" y="1934556"/>
                  <a:pt x="10064374" y="1916615"/>
                </a:cubicBezTo>
                <a:cubicBezTo>
                  <a:pt x="10087795" y="1903743"/>
                  <a:pt x="10115810" y="1892823"/>
                  <a:pt x="10113055" y="1865131"/>
                </a:cubicBezTo>
                <a:cubicBezTo>
                  <a:pt x="10110302" y="1838607"/>
                  <a:pt x="10083203" y="1827686"/>
                  <a:pt x="10055646" y="1822227"/>
                </a:cubicBezTo>
                <a:cubicBezTo>
                  <a:pt x="9963792" y="1804675"/>
                  <a:pt x="9877448" y="1778933"/>
                  <a:pt x="9800748" y="1720036"/>
                </a:cubicBezTo>
                <a:cubicBezTo>
                  <a:pt x="9851726" y="1688834"/>
                  <a:pt x="9900410" y="1666211"/>
                  <a:pt x="9938071" y="1634617"/>
                </a:cubicBezTo>
                <a:cubicBezTo>
                  <a:pt x="10029007" y="1558172"/>
                  <a:pt x="9258802" y="1317517"/>
                  <a:pt x="9220224" y="1231709"/>
                </a:cubicBezTo>
                <a:cubicBezTo>
                  <a:pt x="9208284" y="1205187"/>
                  <a:pt x="9167410" y="1177883"/>
                  <a:pt x="9133419" y="1170083"/>
                </a:cubicBezTo>
                <a:cubicBezTo>
                  <a:pt x="8974052" y="1133420"/>
                  <a:pt x="8835810" y="1051123"/>
                  <a:pt x="8672768" y="1020699"/>
                </a:cubicBezTo>
                <a:cubicBezTo>
                  <a:pt x="8518912" y="991837"/>
                  <a:pt x="8367350" y="953222"/>
                  <a:pt x="8198797" y="915000"/>
                </a:cubicBezTo>
                <a:cubicBezTo>
                  <a:pt x="8302134" y="819048"/>
                  <a:pt x="8485382" y="830361"/>
                  <a:pt x="8528095" y="691898"/>
                </a:cubicBezTo>
                <a:cubicBezTo>
                  <a:pt x="8361379" y="656013"/>
                  <a:pt x="8185937" y="696968"/>
                  <a:pt x="8025190" y="640021"/>
                </a:cubicBezTo>
                <a:cubicBezTo>
                  <a:pt x="8011411" y="634954"/>
                  <a:pt x="7992579" y="640021"/>
                  <a:pt x="7976047" y="641584"/>
                </a:cubicBezTo>
                <a:cubicBezTo>
                  <a:pt x="7644909" y="672005"/>
                  <a:pt x="7315149" y="645484"/>
                  <a:pt x="6988604" y="607260"/>
                </a:cubicBezTo>
                <a:cubicBezTo>
                  <a:pt x="6518305" y="552656"/>
                  <a:pt x="6046170" y="517941"/>
                  <a:pt x="5573116" y="493368"/>
                </a:cubicBezTo>
                <a:cubicBezTo>
                  <a:pt x="5182272" y="473086"/>
                  <a:pt x="4790511" y="464116"/>
                  <a:pt x="4401503" y="425112"/>
                </a:cubicBezTo>
                <a:cubicBezTo>
                  <a:pt x="3985401" y="383379"/>
                  <a:pt x="3569756" y="336184"/>
                  <a:pt x="3154109" y="292499"/>
                </a:cubicBezTo>
                <a:cubicBezTo>
                  <a:pt x="3135280" y="290549"/>
                  <a:pt x="3114499" y="284406"/>
                  <a:pt x="3094406" y="28396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844" y="1480901"/>
            <a:ext cx="4768755" cy="354818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მასალა მომზადდა მასწავლებელთა პროფესიული განვითარების ეროვნული ცენტრის მიერ.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EF7D6641-C3BC-4E85-837D-E12CA06EB639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74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349" y="82785"/>
            <a:ext cx="1187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0099"/>
                </a:solidFill>
                <a:latin typeface="Comic Sans MS" panose="030F0702030302020204" pitchFamily="66" charset="0"/>
              </a:rPr>
              <a:t>Écoute et répète ! Puis présente tes ami(e)s sur ce modèle ! </a:t>
            </a:r>
            <a:endParaRPr lang="en-US" b="1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349" y="628564"/>
            <a:ext cx="2512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Livre d’élève p.8 N3</a:t>
            </a:r>
            <a:endParaRPr lang="en-US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23 Дорожка 2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90288" y="936341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9363" y="130559"/>
            <a:ext cx="996009" cy="996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03494" y="2230271"/>
            <a:ext cx="8833534" cy="20123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282" y="1241141"/>
            <a:ext cx="1154318" cy="759420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43127-8AB8-4019-9CC0-485994B2D8F3}" type="datetime1">
              <a:rPr lang="en-US" smtClean="0"/>
              <a:t>11/15/2022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მასწავლებელთა პროფესიული განვითარების ეროვნული ცენტრი 2022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CDC6-1E96-4091-AD4F-E81913CCCD4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4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869" y="346464"/>
            <a:ext cx="10663335" cy="62392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rgbClr val="000099"/>
                </a:solidFill>
                <a:latin typeface="Comic Sans MS" panose="030F0702030302020204" pitchFamily="66" charset="0"/>
              </a:rPr>
              <a:t>Observe bien p.8 N1 et 3 et complète </a:t>
            </a:r>
            <a:br>
              <a:rPr lang="en-US" b="1" dirty="0">
                <a:solidFill>
                  <a:srgbClr val="000099"/>
                </a:solidFill>
                <a:latin typeface="Comic Sans MS" panose="030F0702030302020204" pitchFamily="66" charset="0"/>
              </a:rPr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5110" y="1586204"/>
            <a:ext cx="22570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Je suis</a:t>
            </a:r>
          </a:p>
          <a:p>
            <a:r>
              <a:rPr lang="fr-FR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Tu….</a:t>
            </a:r>
          </a:p>
          <a:p>
            <a:r>
              <a:rPr lang="fr-FR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Nous …</a:t>
            </a:r>
          </a:p>
          <a:p>
            <a:r>
              <a:rPr lang="fr-FR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Vous … </a:t>
            </a:r>
            <a:endParaRPr lang="en-U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CF299-4B75-4B3B-AA82-B8FA0A2431D1}" type="datetime1">
              <a:rPr lang="en-US" smtClean="0"/>
              <a:t>11/15/2022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მასწავლებელთა პროფესიული განვითარების ეროვნული ცენტრი 2022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CDC6-1E96-4091-AD4F-E81913CCCD49}" type="slidenum">
              <a:rPr lang="en-US" smtClean="0"/>
              <a:t>6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2583" y="2190214"/>
            <a:ext cx="18597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000099"/>
                </a:solidFill>
                <a:latin typeface="Comic Sans MS" panose="030F0702030302020204" pitchFamily="66" charset="0"/>
              </a:rPr>
              <a:t>es</a:t>
            </a:r>
            <a:endParaRPr lang="en-US" sz="4000" b="1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0834" y="2794226"/>
            <a:ext cx="2492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000099"/>
                </a:solidFill>
                <a:latin typeface="Comic Sans MS" panose="030F0702030302020204" pitchFamily="66" charset="0"/>
              </a:rPr>
              <a:t>sommes</a:t>
            </a:r>
            <a:endParaRPr lang="en-US" sz="4000" b="1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46553" y="3398238"/>
            <a:ext cx="1696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rgbClr val="000099"/>
                </a:solidFill>
                <a:latin typeface="Comic Sans MS" panose="030F0702030302020204" pitchFamily="66" charset="0"/>
              </a:rPr>
              <a:t>êtes</a:t>
            </a:r>
            <a:endParaRPr lang="en-US" sz="4000" b="1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729" y="1250350"/>
            <a:ext cx="4295775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8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6491-3A38-4B5C-8817-47F8E10EE5D6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მასწავლებელთა პროფესიული განვითარების ეროვნული ცენტრი 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CDC6-1E96-4091-AD4F-E81913CCCD49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7349" y="82785"/>
            <a:ext cx="1187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0099"/>
                </a:solidFill>
                <a:latin typeface="Comic Sans MS" panose="030F0702030302020204" pitchFamily="66" charset="0"/>
              </a:rPr>
              <a:t>Complète d’abord les phrases à l’orale ! Puis écoute pour vérifier !</a:t>
            </a:r>
            <a:endParaRPr lang="en-US" b="1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24 Дорожка 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05800" y="710518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7349" y="628564"/>
            <a:ext cx="2512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Livre d’élève p.8 N4</a:t>
            </a:r>
            <a:endParaRPr lang="en-US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340" y="1807625"/>
            <a:ext cx="10612207" cy="19338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781" y="189816"/>
            <a:ext cx="1374056" cy="137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1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6491-3A38-4B5C-8817-47F8E10EE5D6}" type="datetime1">
              <a:rPr lang="en-US" smtClean="0"/>
              <a:t>11/15/2022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მასწავლებელთა პროფესიული განვითარების ეროვნული ცენტრი 2022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4CDC6-1E96-4091-AD4F-E81913CCCD49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47349" y="82785"/>
            <a:ext cx="1187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0099"/>
                </a:solidFill>
                <a:latin typeface="Comic Sans MS" panose="030F0702030302020204" pitchFamily="66" charset="0"/>
              </a:rPr>
              <a:t>Complète d’abord les phrases à l’orale ! Puis écoute pour vérifier !</a:t>
            </a:r>
            <a:endParaRPr lang="en-US" b="1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24 Дорожка 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05800" y="710518"/>
            <a:ext cx="609600" cy="609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7349" y="628564"/>
            <a:ext cx="2512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Livre d’élève p.8 N4</a:t>
            </a:r>
            <a:endParaRPr lang="en-US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340" y="1807625"/>
            <a:ext cx="10612207" cy="19338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2781" y="189816"/>
            <a:ext cx="1374056" cy="13740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659725">
            <a:off x="2464231" y="1797803"/>
            <a:ext cx="3890074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solution</a:t>
            </a:r>
            <a:endParaRPr lang="en-US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63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578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animBg="1"/>
      <p:bldP spid="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ka-GE"/>
              <a:t>მასალა მომზადდა მასწავლებელთა პროფესიული განვითარების ეროვნული ცენტრის მიერ.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D6641-C3BC-4E85-837D-E12CA06EB639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1810" y="130161"/>
            <a:ext cx="92266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00099"/>
                </a:solidFill>
                <a:latin typeface="Comic Sans MS" panose="030F0702030302020204" pitchFamily="66" charset="0"/>
              </a:rPr>
              <a:t>Complète d’abord les phrases à l’orale ! Puis écoute pour vérifier !</a:t>
            </a:r>
            <a:endParaRPr lang="en-US" b="1" dirty="0">
              <a:solidFill>
                <a:srgbClr val="000099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349" y="628564"/>
            <a:ext cx="2512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Livre d’élève p.8 N4</a:t>
            </a:r>
            <a:endParaRPr lang="en-US" sz="1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87431" y="1299616"/>
            <a:ext cx="3891930" cy="83099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solution</a:t>
            </a:r>
            <a:endParaRPr lang="en-US" sz="4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832" y="4195161"/>
            <a:ext cx="10612207" cy="193383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533614"/>
            <a:ext cx="1224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Moi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489832" y="4118389"/>
            <a:ext cx="122351" cy="8100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endCxn id="10" idx="3"/>
          </p:cNvCxnSpPr>
          <p:nvPr/>
        </p:nvCxnSpPr>
        <p:spPr>
          <a:xfrm flipV="1">
            <a:off x="1163191" y="3795224"/>
            <a:ext cx="61175" cy="11311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326382" y="3826002"/>
            <a:ext cx="61175" cy="11003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4415252" y="3758313"/>
            <a:ext cx="61175" cy="11003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5734760" y="3709738"/>
            <a:ext cx="61175" cy="11003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6707358" y="3758313"/>
            <a:ext cx="61175" cy="11003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51008" y="5293486"/>
            <a:ext cx="61175" cy="110037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1502072" y="5255972"/>
            <a:ext cx="724388" cy="57030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2261" y="3096766"/>
            <a:ext cx="1714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m’appelle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26460" y="3096766"/>
            <a:ext cx="8577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Tu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7734" y="3007737"/>
            <a:ext cx="889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est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79361" y="3007737"/>
            <a:ext cx="821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es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07358" y="3096766"/>
            <a:ext cx="7783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Toi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6267321"/>
            <a:ext cx="1502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sommes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26461" y="5605774"/>
            <a:ext cx="1075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est</a:t>
            </a:r>
            <a:endParaRPr lang="en-U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681" y="523282"/>
            <a:ext cx="4697288" cy="301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5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bloni Cemtvis" id="{28BAA160-4CDC-4152-8E29-10B932BE8161}" vid="{F4E35AAF-8016-4530-B121-4CE55A7E19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1125a93e-de70-4ca2-b4b1-094dde18f196" xsi:nil="true"/>
    <Templates xmlns="1125a93e-de70-4ca2-b4b1-094dde18f196" xsi:nil="true"/>
    <Has_Teacher_Only_SectionGroup xmlns="1125a93e-de70-4ca2-b4b1-094dde18f196" xsi:nil="true"/>
    <DefaultSectionNames xmlns="1125a93e-de70-4ca2-b4b1-094dde18f196" xsi:nil="true"/>
    <Invited_Teachers xmlns="1125a93e-de70-4ca2-b4b1-094dde18f196" xsi:nil="true"/>
    <IsNotebookLocked xmlns="1125a93e-de70-4ca2-b4b1-094dde18f196" xsi:nil="true"/>
    <Teachers xmlns="1125a93e-de70-4ca2-b4b1-094dde18f196">
      <UserInfo>
        <DisplayName/>
        <AccountId xsi:nil="true"/>
        <AccountType/>
      </UserInfo>
    </Teachers>
    <Distribution_Groups xmlns="1125a93e-de70-4ca2-b4b1-094dde18f196" xsi:nil="true"/>
    <Self_Registration_Enabled xmlns="1125a93e-de70-4ca2-b4b1-094dde18f196" xsi:nil="true"/>
    <Invited_Students xmlns="1125a93e-de70-4ca2-b4b1-094dde18f196" xsi:nil="true"/>
    <LMS_Mappings xmlns="1125a93e-de70-4ca2-b4b1-094dde18f196" xsi:nil="true"/>
    <CultureName xmlns="1125a93e-de70-4ca2-b4b1-094dde18f196" xsi:nil="true"/>
    <Students xmlns="1125a93e-de70-4ca2-b4b1-094dde18f196">
      <UserInfo>
        <DisplayName/>
        <AccountId xsi:nil="true"/>
        <AccountType/>
      </UserInfo>
    </Students>
    <TeamsChannelId xmlns="1125a93e-de70-4ca2-b4b1-094dde18f196" xsi:nil="true"/>
    <FolderType xmlns="1125a93e-de70-4ca2-b4b1-094dde18f196" xsi:nil="true"/>
    <Is_Collaboration_Space_Locked xmlns="1125a93e-de70-4ca2-b4b1-094dde18f196" xsi:nil="true"/>
    <Teams_Channel_Section_Location xmlns="1125a93e-de70-4ca2-b4b1-094dde18f196" xsi:nil="true"/>
    <AppVersion xmlns="1125a93e-de70-4ca2-b4b1-094dde18f196" xsi:nil="true"/>
    <Owner xmlns="1125a93e-de70-4ca2-b4b1-094dde18f196">
      <UserInfo>
        <DisplayName/>
        <AccountId xsi:nil="true"/>
        <AccountType/>
      </UserInfo>
    </Owner>
    <Student_Groups xmlns="1125a93e-de70-4ca2-b4b1-094dde18f196">
      <UserInfo>
        <DisplayName/>
        <AccountId xsi:nil="true"/>
        <AccountType/>
      </UserInfo>
    </Student_Groups>
    <Math_Settings xmlns="1125a93e-de70-4ca2-b4b1-094dde18f19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0201A19D6FCF479019280AB2B980B7" ma:contentTypeVersion="35" ma:contentTypeDescription="Create a new document." ma:contentTypeScope="" ma:versionID="00cdba60eaa519b7aad2f92acd8c6375">
  <xsd:schema xmlns:xsd="http://www.w3.org/2001/XMLSchema" xmlns:xs="http://www.w3.org/2001/XMLSchema" xmlns:p="http://schemas.microsoft.com/office/2006/metadata/properties" xmlns:ns3="6a791aa9-fa02-4084-9e79-8eee5544f232" xmlns:ns4="1125a93e-de70-4ca2-b4b1-094dde18f196" targetNamespace="http://schemas.microsoft.com/office/2006/metadata/properties" ma:root="true" ma:fieldsID="29cb91fe7d6c65cd386940b118df8ec8" ns3:_="" ns4:_="">
    <xsd:import namespace="6a791aa9-fa02-4084-9e79-8eee5544f232"/>
    <xsd:import namespace="1125a93e-de70-4ca2-b4b1-094dde18f19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Templates" minOccurs="0"/>
                <xsd:element ref="ns4:CultureName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TeamsChannelId" minOccurs="0"/>
                <xsd:element ref="ns4:Math_Settings" minOccurs="0"/>
                <xsd:element ref="ns4:Distribution_Groups" minOccurs="0"/>
                <xsd:element ref="ns4:LMS_Mappings" minOccurs="0"/>
                <xsd:element ref="ns4:IsNotebookLocked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Teams_Channel_Section_Location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791aa9-fa02-4084-9e79-8eee5544f2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25a93e-de70-4ca2-b4b1-094dde18f196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5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6" nillable="true" ma:displayName="Culture Name" ma:internalName="CultureName">
      <xsd:simpleType>
        <xsd:restriction base="dms:Text"/>
      </xsd:simpleType>
    </xsd:element>
    <xsd:element name="AppVersion" ma:index="17" nillable="true" ma:displayName="App Version" ma:internalName="AppVersion">
      <xsd:simpleType>
        <xsd:restriction base="dms:Text"/>
      </xsd:simpleType>
    </xsd:element>
    <xsd:element name="Teachers" ma:index="1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1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2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3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4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5" nillable="true" ma:displayName="Is Collaboration Space Locked" ma:internalName="Is_Collaboration_Space_Locked">
      <xsd:simpleType>
        <xsd:restriction base="dms:Boolean"/>
      </xsd:simpleType>
    </xsd:element>
    <xsd:element name="MediaServiceMetadata" ma:index="26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8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3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Math_Settings" ma:index="32" nillable="true" ma:displayName="Math Settings" ma:internalName="Math_Settings">
      <xsd:simpleType>
        <xsd:restriction base="dms:Text"/>
      </xsd:simpleType>
    </xsd:element>
    <xsd:element name="Distribution_Groups" ma:index="33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4" nillable="true" ma:displayName="LMS Mappings" ma:internalName="LMS_Mappings">
      <xsd:simpleType>
        <xsd:restriction base="dms:Note">
          <xsd:maxLength value="255"/>
        </xsd:restriction>
      </xsd:simpleType>
    </xsd:element>
    <xsd:element name="IsNotebookLocked" ma:index="35" nillable="true" ma:displayName="Is Notebook Locked" ma:internalName="IsNotebookLocked">
      <xsd:simpleType>
        <xsd:restriction base="dms:Boolean"/>
      </xsd:simpleType>
    </xsd:element>
    <xsd:element name="MediaServiceGenerationTime" ma:index="3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8" nillable="true" ma:displayName="Location" ma:internalName="MediaServiceLocation" ma:readOnly="true">
      <xsd:simpleType>
        <xsd:restriction base="dms:Text"/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  <xsd:element name="MediaLengthInSeconds" ma:index="42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AD008B-294D-459C-81ED-712D4D6D7F86}">
  <ds:schemaRefs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6a791aa9-fa02-4084-9e79-8eee5544f232"/>
    <ds:schemaRef ds:uri="http://www.w3.org/XML/1998/namespace"/>
    <ds:schemaRef ds:uri="http://schemas.microsoft.com/office/2006/documentManagement/types"/>
    <ds:schemaRef ds:uri="1125a93e-de70-4ca2-b4b1-094dde18f196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E6D3821-33C1-43B0-B012-BBE41386C57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B56406-A085-4171-9F3E-E7489EBF9A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791aa9-fa02-4084-9e79-8eee5544f232"/>
    <ds:schemaRef ds:uri="1125a93e-de70-4ca2-b4b1-094dde18f1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შაბლონი, მასწავლებლის ციფრული სახლი</Template>
  <TotalTime>396</TotalTime>
  <Words>513</Words>
  <Application>Microsoft Office PowerPoint</Application>
  <PresentationFormat>Widescreen</PresentationFormat>
  <Paragraphs>139</Paragraphs>
  <Slides>17</Slides>
  <Notes>2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Amis et compagnie 1</vt:lpstr>
      <vt:lpstr>PowerPoint Presentation</vt:lpstr>
      <vt:lpstr>PowerPoint Presentation</vt:lpstr>
      <vt:lpstr>PowerPoint Presentation</vt:lpstr>
      <vt:lpstr>PowerPoint Presentation</vt:lpstr>
      <vt:lpstr>Observe bien p.8 N1 et 3 et complète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Verbe être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Khatuna Tsikhelashvili</dc:creator>
  <cp:lastModifiedBy>Maka Nadareishvili</cp:lastModifiedBy>
  <cp:revision>64</cp:revision>
  <dcterms:created xsi:type="dcterms:W3CDTF">2022-10-13T13:26:26Z</dcterms:created>
  <dcterms:modified xsi:type="dcterms:W3CDTF">2022-11-15T10:42:13Z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0x010100930201A19D6FCF479019280AB2B980B7</vt:lpwstr>
  </property>
  <property fmtid="{D5CDD505-2E9C-101B-9397-08002B2CF9AE}" pid="3" name="MSIP_Label_cdd2b3a5-926f-4111-8eea-9c5318b8762f_Enabled">
    <vt:lpwstr>true</vt:lpwstr>
  </property>
  <property fmtid="{D5CDD505-2E9C-101B-9397-08002B2CF9AE}" pid="4" name="MSIP_Label_cdd2b3a5-926f-4111-8eea-9c5318b8762f_SetDate">
    <vt:lpwstr>2022-11-14T08:24:39Z</vt:lpwstr>
  </property>
  <property fmtid="{D5CDD505-2E9C-101B-9397-08002B2CF9AE}" pid="5" name="MSIP_Label_cdd2b3a5-926f-4111-8eea-9c5318b8762f_Method">
    <vt:lpwstr>Standard</vt:lpwstr>
  </property>
  <property fmtid="{D5CDD505-2E9C-101B-9397-08002B2CF9AE}" pid="6" name="MSIP_Label_cdd2b3a5-926f-4111-8eea-9c5318b8762f_Name">
    <vt:lpwstr>defa4170-0d19-0005-0004-bc88714345d2</vt:lpwstr>
  </property>
  <property fmtid="{D5CDD505-2E9C-101B-9397-08002B2CF9AE}" pid="7" name="MSIP_Label_cdd2b3a5-926f-4111-8eea-9c5318b8762f_SiteId">
    <vt:lpwstr>61d2e93c-423d-43b4-8f23-1580c2341952</vt:lpwstr>
  </property>
  <property fmtid="{D5CDD505-2E9C-101B-9397-08002B2CF9AE}" pid="8" name="MSIP_Label_cdd2b3a5-926f-4111-8eea-9c5318b8762f_ActionId">
    <vt:lpwstr>aed5155b-268f-4287-94d0-9be35477cc69</vt:lpwstr>
  </property>
  <property fmtid="{D5CDD505-2E9C-101B-9397-08002B2CF9AE}" pid="9" name="MSIP_Label_cdd2b3a5-926f-4111-8eea-9c5318b8762f_ContentBits">
    <vt:lpwstr>0</vt:lpwstr>
  </property>
</Properties>
</file>